
<file path=[Content_Types].xml><?xml version="1.0" encoding="utf-8"?>
<Types xmlns="http://schemas.openxmlformats.org/package/2006/content-types">
  <Override PartName="/ppt/notesSlides/notesSlide5.xml" ContentType="application/vnd.openxmlformats-officedocument.presentationml.notesSlide+xml"/>
  <Override PartName="/ppt/slideLayouts/slideLayout1.xml" ContentType="application/vnd.openxmlformats-officedocument.presentationml.slideLayout+xml"/>
  <Default Extension="png" ContentType="image/png"/>
  <Default Extension="rels" ContentType="application/vnd.openxmlformats-package.relationships+xml"/>
  <Override PartName="/ppt/slides/slide11.xml" ContentType="application/vnd.openxmlformats-officedocument.presentationml.slide+xml"/>
  <Default Extension="xml" ContentType="application/xml"/>
  <Override PartName="/ppt/slides/slide9.xml" ContentType="application/vnd.openxmlformats-officedocument.presentationml.slide+xml"/>
  <Override PartName="/ppt/notesSlides/notesSlide3.xml" ContentType="application/vnd.openxmlformats-officedocument.presentationml.notesSlide+xml"/>
  <Default Extension="jpeg" ContentType="image/jpeg"/>
  <Override PartName="/ppt/notesSlides/notesSlide10.xml" ContentType="application/vnd.openxmlformats-officedocument.presentationml.notesSlide+xml"/>
  <Override PartName="/ppt/tableStyles.xml" ContentType="application/vnd.openxmlformats-officedocument.presentationml.tableStyles+xml"/>
  <Override PartName="/ppt/slideLayouts/slideLayout8.xml" ContentType="application/vnd.openxmlformats-officedocument.presentationml.slideLayout+xml"/>
  <Override PartName="/ppt/slides/slide7.xml" ContentType="application/vnd.openxmlformats-officedocument.presentationml.slide+xml"/>
  <Override PartName="/ppt/notesSlides/notesSlide1.xml" ContentType="application/vnd.openxmlformats-officedocument.presentationml.notesSlide+xml"/>
  <Override PartName="/ppt/notesSlides/notesSlide8.xml" ContentType="application/vnd.openxmlformats-officedocument.presentationml.notesSlide+xml"/>
  <Override PartName="/ppt/slideLayouts/slideLayout6.xml" ContentType="application/vnd.openxmlformats-officedocument.presentationml.slideLayout+xml"/>
  <Override PartName="/ppt/slides/slide5.xml" ContentType="application/vnd.openxmlformats-officedocument.presentationml.slide+xml"/>
  <Override PartName="/ppt/slideLayouts/slideLayout12.xml" ContentType="application/vnd.openxmlformats-officedocument.presentationml.slideLayout+xml"/>
  <Override PartName="/ppt/theme/theme2.xml" ContentType="application/vnd.openxmlformats-officedocument.theme+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slides/slide3.xml" ContentType="application/vnd.openxmlformats-officedocument.presentationml.slide+xml"/>
  <Override PartName="/ppt/slideLayouts/slideLayout10.xml" ContentType="application/vnd.openxmlformats-officedocument.presentationml.slideLayout+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notesSlides/notesSlide6.xml" ContentType="application/vnd.openxmlformats-officedocument.presentationml.notesSlide+xml"/>
  <Override PartName="/ppt/slideLayouts/slideLayout2.xml" ContentType="application/vnd.openxmlformats-officedocument.presentationml.slideLayout+xml"/>
  <Override PartName="/ppt/slides/slide1.xml" ContentType="application/vnd.openxmlformats-officedocument.presentationml.slide+xml"/>
  <Default Extension="bin" ContentType="application/vnd.openxmlformats-officedocument.presentationml.printerSettings"/>
  <Override PartName="/ppt/notesSlides/notesSlide4.xml" ContentType="application/vnd.openxmlformats-officedocument.presentationml.notesSlide+xml"/>
  <Override PartName="/ppt/slides/slide10.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8.xml" ContentType="application/vnd.openxmlformats-officedocument.presentationml.slide+xml"/>
  <Override PartName="/ppt/presentation.xml" ContentType="application/vnd.openxmlformats-officedocument.presentationml.presentation.main+xml"/>
  <Override PartName="/ppt/notesSlides/notesSlide2.xml" ContentType="application/vnd.openxmlformats-officedocument.presentationml.notesSlide+xml"/>
  <Override PartName="/ppt/notesSlides/notesSlide9.xml" ContentType="application/vnd.openxmlformats-officedocument.presentationml.notesSlide+xml"/>
  <Override PartName="/ppt/slideLayouts/slideLayout7.xml" ContentType="application/vnd.openxmlformats-officedocument.presentationml.slideLayout+xml"/>
  <Override PartName="/ppt/slides/slide6.xml" ContentType="application/vnd.openxmlformats-officedocument.presentationml.slide+xml"/>
  <Override PartName="/ppt/theme/theme3.xml" ContentType="application/vnd.openxmlformats-officedocument.theme+xml"/>
  <Override PartName="/ppt/notesMasters/notesMaster1.xml" ContentType="application/vnd.openxmlformats-officedocument.presentationml.notesMaster+xml"/>
  <Override PartName="/ppt/slideMasters/slideMaster2.xml" ContentType="application/vnd.openxmlformats-officedocument.presentationml.slideMaster+xml"/>
  <Override PartName="/ppt/slideLayouts/slideLayout5.xml" ContentType="application/vnd.openxmlformats-officedocument.presentationml.slideLayout+xml"/>
  <Override PartName="/ppt/slides/slide4.xml" ContentType="application/vnd.openxmlformats-officedocument.presentationml.slide+xml"/>
  <Override PartName="/ppt/slideLayouts/slideLayout11.xml" ContentType="application/vnd.openxmlformats-officedocument.presentationml.slideLayout+xml"/>
  <Override PartName="/ppt/theme/theme1.xml" ContentType="application/vnd.openxmlformats-officedocument.theme+xml"/>
  <Override PartName="/ppt/presProps.xml" ContentType="application/vnd.openxmlformats-officedocument.presentationml.presProps+xml"/>
  <Override PartName="/ppt/notesSlides/notesSlide7.xml" ContentType="application/vnd.openxmlformats-officedocument.presentationml.notesSlide+xml"/>
  <Override PartName="/ppt/slideLayouts/slideLayout3.xml" ContentType="application/vnd.openxmlformats-officedocument.presentationml.slideLayout+xml"/>
  <Override PartName="/ppt/slides/slide2.xml" ContentType="application/vnd.openxmlformats-officedocument.presentationml.slide+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autoCompressPictures="0">
  <p:sldMasterIdLst>
    <p:sldMasterId id="2147483660" r:id="rId1"/>
    <p:sldMasterId id="2147483661" r:id="rId2"/>
  </p:sldMasterIdLst>
  <p:notesMasterIdLst>
    <p:notesMasterId r:id="rId14"/>
  </p:notesMasterIdLst>
  <p:sldIdLst>
    <p:sldId id="256" r:id="rId3"/>
    <p:sldId id="257" r:id="rId4"/>
    <p:sldId id="258" r:id="rId5"/>
    <p:sldId id="259" r:id="rId6"/>
    <p:sldId id="260" r:id="rId7"/>
    <p:sldId id="261" r:id="rId8"/>
    <p:sldId id="262" r:id="rId9"/>
    <p:sldId id="263" r:id="rId10"/>
    <p:sldId id="264" r:id="rId11"/>
    <p:sldId id="265" r:id="rId12"/>
    <p:sldId id="266" r:id="rId13"/>
  </p:sldIdLst>
  <p:sldSz cx="9144000" cy="6858000" type="screen4x3"/>
  <p:notesSz cx="6858000" cy="9144000"/>
  <p:defaultText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file>

<file path=ppt/tableStyles.xml><?xml version="1.0" encoding="utf-8"?>
<a:tblStyleLst xmlns:a="http://schemas.openxmlformats.org/drawingml/2006/main" def="{90651C3A-4460-11DB-9652-00E08161165F}"/>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normalViewPr>
    <p:restoredLeft sz="15620"/>
    <p:restoredTop sz="94660"/>
  </p:normalViewPr>
  <p:slideViewPr>
    <p:cSldViewPr snapToGrid="0" snapToObjects="1">
      <p:cViewPr varScale="1">
        <p:scale>
          <a:sx n="92" d="100"/>
          <a:sy n="92" d="100"/>
        </p:scale>
        <p:origin x="-656" y="-112"/>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1" Type="http://schemas.openxmlformats.org/officeDocument/2006/relationships/slide" Target="slides/slide9.xml"/><Relationship Id="rId12" Type="http://schemas.openxmlformats.org/officeDocument/2006/relationships/slide" Target="slides/slide10.xml"/><Relationship Id="rId13" Type="http://schemas.openxmlformats.org/officeDocument/2006/relationships/slide" Target="slides/slide11.xml"/><Relationship Id="rId14" Type="http://schemas.openxmlformats.org/officeDocument/2006/relationships/notesMaster" Target="notesMasters/notesMaster1.xml"/><Relationship Id="rId15" Type="http://schemas.openxmlformats.org/officeDocument/2006/relationships/printerSettings" Target="printerSettings/printerSettings1.bin"/><Relationship Id="rId16" Type="http://schemas.openxmlformats.org/officeDocument/2006/relationships/presProps" Target="presProps.xml"/><Relationship Id="rId17" Type="http://schemas.openxmlformats.org/officeDocument/2006/relationships/viewProps" Target="viewProps.xml"/><Relationship Id="rId18" Type="http://schemas.openxmlformats.org/officeDocument/2006/relationships/theme" Target="theme/theme1.xml"/><Relationship Id="rId19"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 Target="slides/slide1.xml"/><Relationship Id="rId4" Type="http://schemas.openxmlformats.org/officeDocument/2006/relationships/slide" Target="slides/slide2.xml"/><Relationship Id="rId5" Type="http://schemas.openxmlformats.org/officeDocument/2006/relationships/slide" Target="slides/slide3.xml"/><Relationship Id="rId6" Type="http://schemas.openxmlformats.org/officeDocument/2006/relationships/slide" Target="slides/slide4.xml"/><Relationship Id="rId7" Type="http://schemas.openxmlformats.org/officeDocument/2006/relationships/slide" Target="slides/slide5.xml"/><Relationship Id="rId8" Type="http://schemas.openxmlformats.org/officeDocument/2006/relationships/slide" Target="slides/slide6.xml"/><Relationship Id="rId9" Type="http://schemas.openxmlformats.org/officeDocument/2006/relationships/slide" Target="slides/slide7.xml"/><Relationship Id="rId10" Type="http://schemas.openxmlformats.org/officeDocument/2006/relationships/slide" Target="slides/slide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Shape 1"/>
        <p:cNvGrpSpPr/>
        <p:nvPr/>
      </p:nvGrpSpPr>
      <p:grpSpPr>
        <a:xfrm>
          <a:off x="0" y="0"/>
          <a:ext cx="0" cy="0"/>
          <a:chOff x="0" y="0"/>
          <a:chExt cx="0" cy="0"/>
        </a:xfrm>
      </p:grpSpPr>
      <p:sp>
        <p:nvSpPr>
          <p:cNvPr id="2" name="Shape 2"/>
          <p:cNvSpPr>
            <a:spLocks noGrp="1" noRot="1" noChangeAspect="1"/>
          </p:cNvSpPr>
          <p:nvPr>
            <p:ph type="sldImg" idx="2"/>
          </p:nvPr>
        </p:nvSpPr>
        <p:spPr>
          <a:xfrm>
            <a:off x="1143225" y="685800"/>
            <a:ext cx="4572225"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 name="Shape 3"/>
          <p:cNvSpPr txBox="1">
            <a:spLocks noGrp="1"/>
          </p:cNvSpPr>
          <p:nvPr>
            <p:ph type="body" idx="1"/>
          </p:nvPr>
        </p:nvSpPr>
        <p:spPr>
          <a:xfrm>
            <a:off x="685800" y="4343400"/>
            <a:ext cx="5486399" cy="4114800"/>
          </a:xfrm>
          <a:prstGeom prst="rect">
            <a:avLst/>
          </a:prstGeom>
        </p:spPr>
        <p:txBody>
          <a:bodyPr lIns="91425" tIns="91425" rIns="91425" bIns="91425" anchor="t" anchorCtr="0"/>
          <a:lstStyle>
            <a:lvl1pPr>
              <a:defRPr sz="1100"/>
            </a:lvl1pPr>
            <a:lvl2pPr>
              <a:defRPr sz="1100"/>
            </a:lvl2pPr>
            <a:lvl3pPr>
              <a:defRPr sz="1100"/>
            </a:lvl3pPr>
            <a:lvl4pPr>
              <a:defRPr sz="1100"/>
            </a:lvl4pPr>
            <a:lvl5pPr>
              <a:defRPr sz="1100"/>
            </a:lvl5pPr>
            <a:lvl6pPr>
              <a:defRPr sz="1100"/>
            </a:lvl6pPr>
            <a:lvl7pPr>
              <a:defRPr sz="1100"/>
            </a:lvl7pPr>
            <a:lvl8pPr>
              <a:defRPr sz="1100"/>
            </a:lvl8pPr>
            <a:lvl9pPr>
              <a:defRPr sz="1100"/>
            </a:lvl9pPr>
          </a:lstStyle>
          <a:p>
            <a:endParaRPr/>
          </a:p>
        </p:txBody>
      </p:sp>
    </p:spTree>
  </p:cSld>
  <p:clrMap bg1="lt1" tx1="dk1" bg2="dk2" tx2="lt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showMasterPhAnim="0">
  <p:cSld>
    <p:spTree>
      <p:nvGrpSpPr>
        <p:cNvPr id="1" name="Shape 43"/>
        <p:cNvGrpSpPr/>
        <p:nvPr/>
      </p:nvGrpSpPr>
      <p:grpSpPr>
        <a:xfrm>
          <a:off x="0" y="0"/>
          <a:ext cx="0" cy="0"/>
          <a:chOff x="0" y="0"/>
          <a:chExt cx="0" cy="0"/>
        </a:xfrm>
      </p:grpSpPr>
      <p:sp>
        <p:nvSpPr>
          <p:cNvPr id="44" name="Shape 44"/>
          <p:cNvSpPr>
            <a:spLocks noGrp="1" noRot="1" noChangeAspect="1"/>
          </p:cNvSpPr>
          <p:nvPr>
            <p:ph type="sldImg" idx="2"/>
          </p:nvPr>
        </p:nvSpPr>
        <p:spPr>
          <a:xfrm>
            <a:off x="1143225" y="685800"/>
            <a:ext cx="4572225"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45" name="Shape 45"/>
          <p:cNvSpPr txBox="1">
            <a:spLocks noGrp="1"/>
          </p:cNvSpPr>
          <p:nvPr>
            <p:ph type="body" idx="1"/>
          </p:nvPr>
        </p:nvSpPr>
        <p:spPr>
          <a:xfrm>
            <a:off x="685800" y="4343400"/>
            <a:ext cx="5486399" cy="4114800"/>
          </a:xfrm>
          <a:prstGeom prst="rect">
            <a:avLst/>
          </a:prstGeom>
        </p:spPr>
        <p:txBody>
          <a:bodyPr lIns="91425" tIns="91425" rIns="91425" bIns="91425" anchor="t" anchorCtr="0">
            <a:spAutoFit/>
          </a:bodyPr>
          <a:lstStyle/>
          <a:p>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showMasterPhAnim="0">
  <p:cSld>
    <p:spTree>
      <p:nvGrpSpPr>
        <p:cNvPr id="1" name="Shape 110"/>
        <p:cNvGrpSpPr/>
        <p:nvPr/>
      </p:nvGrpSpPr>
      <p:grpSpPr>
        <a:xfrm>
          <a:off x="0" y="0"/>
          <a:ext cx="0" cy="0"/>
          <a:chOff x="0" y="0"/>
          <a:chExt cx="0" cy="0"/>
        </a:xfrm>
      </p:grpSpPr>
      <p:sp>
        <p:nvSpPr>
          <p:cNvPr id="111" name="Shape 111"/>
          <p:cNvSpPr>
            <a:spLocks noGrp="1" noRot="1" noChangeAspect="1"/>
          </p:cNvSpPr>
          <p:nvPr>
            <p:ph type="sldImg" idx="2"/>
          </p:nvPr>
        </p:nvSpPr>
        <p:spPr>
          <a:xfrm>
            <a:off x="1143225" y="685800"/>
            <a:ext cx="4572299"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12" name="Shape 112"/>
          <p:cNvSpPr txBox="1">
            <a:spLocks noGrp="1"/>
          </p:cNvSpPr>
          <p:nvPr>
            <p:ph type="body" idx="1"/>
          </p:nvPr>
        </p:nvSpPr>
        <p:spPr>
          <a:xfrm>
            <a:off x="685800" y="4343400"/>
            <a:ext cx="5486399" cy="4114800"/>
          </a:xfrm>
          <a:prstGeom prst="rect">
            <a:avLst/>
          </a:prstGeom>
        </p:spPr>
        <p:txBody>
          <a:bodyPr lIns="91425" tIns="91425" rIns="91425" bIns="91425" anchor="t" anchorCtr="0">
            <a:spAutoFit/>
          </a:bodyPr>
          <a:lstStyle/>
          <a:p>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showMasterPhAnim="0">
  <p:cSld>
    <p:spTree>
      <p:nvGrpSpPr>
        <p:cNvPr id="1" name="Shape 116"/>
        <p:cNvGrpSpPr/>
        <p:nvPr/>
      </p:nvGrpSpPr>
      <p:grpSpPr>
        <a:xfrm>
          <a:off x="0" y="0"/>
          <a:ext cx="0" cy="0"/>
          <a:chOff x="0" y="0"/>
          <a:chExt cx="0" cy="0"/>
        </a:xfrm>
      </p:grpSpPr>
      <p:sp>
        <p:nvSpPr>
          <p:cNvPr id="117" name="Shape 117"/>
          <p:cNvSpPr>
            <a:spLocks noGrp="1" noRot="1" noChangeAspect="1"/>
          </p:cNvSpPr>
          <p:nvPr>
            <p:ph type="sldImg" idx="2"/>
          </p:nvPr>
        </p:nvSpPr>
        <p:spPr>
          <a:xfrm>
            <a:off x="1143225" y="685800"/>
            <a:ext cx="4572299"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18" name="Shape 118"/>
          <p:cNvSpPr txBox="1">
            <a:spLocks noGrp="1"/>
          </p:cNvSpPr>
          <p:nvPr>
            <p:ph type="body" idx="1"/>
          </p:nvPr>
        </p:nvSpPr>
        <p:spPr>
          <a:xfrm>
            <a:off x="685800" y="4343400"/>
            <a:ext cx="5486399" cy="4114800"/>
          </a:xfrm>
          <a:prstGeom prst="rect">
            <a:avLst/>
          </a:prstGeom>
        </p:spPr>
        <p:txBody>
          <a:bodyPr lIns="91425" tIns="91425" rIns="91425" bIns="91425" anchor="t" anchorCtr="0">
            <a:spAutoFit/>
          </a:bodyPr>
          <a:lstStyle/>
          <a:p>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showMasterPhAnim="0">
  <p:cSld>
    <p:spTree>
      <p:nvGrpSpPr>
        <p:cNvPr id="1" name="Shape 50"/>
        <p:cNvGrpSpPr/>
        <p:nvPr/>
      </p:nvGrpSpPr>
      <p:grpSpPr>
        <a:xfrm>
          <a:off x="0" y="0"/>
          <a:ext cx="0" cy="0"/>
          <a:chOff x="0" y="0"/>
          <a:chExt cx="0" cy="0"/>
        </a:xfrm>
      </p:grpSpPr>
      <p:sp>
        <p:nvSpPr>
          <p:cNvPr id="51" name="Shape 51"/>
          <p:cNvSpPr>
            <a:spLocks noGrp="1" noRot="1" noChangeAspect="1"/>
          </p:cNvSpPr>
          <p:nvPr>
            <p:ph type="sldImg" idx="2"/>
          </p:nvPr>
        </p:nvSpPr>
        <p:spPr>
          <a:xfrm>
            <a:off x="1143225" y="685800"/>
            <a:ext cx="4572299"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52" name="Shape 52"/>
          <p:cNvSpPr txBox="1">
            <a:spLocks noGrp="1"/>
          </p:cNvSpPr>
          <p:nvPr>
            <p:ph type="body" idx="1"/>
          </p:nvPr>
        </p:nvSpPr>
        <p:spPr>
          <a:xfrm>
            <a:off x="685800" y="4343400"/>
            <a:ext cx="5486399" cy="4114800"/>
          </a:xfrm>
          <a:prstGeom prst="rect">
            <a:avLst/>
          </a:prstGeom>
        </p:spPr>
        <p:txBody>
          <a:bodyPr lIns="91425" tIns="91425" rIns="91425" bIns="91425" anchor="t" anchorCtr="0">
            <a:spAutoFit/>
          </a:bodyPr>
          <a:lstStyle/>
          <a:p>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showMasterPhAnim="0">
  <p:cSld>
    <p:spTree>
      <p:nvGrpSpPr>
        <p:cNvPr id="1" name="Shape 57"/>
        <p:cNvGrpSpPr/>
        <p:nvPr/>
      </p:nvGrpSpPr>
      <p:grpSpPr>
        <a:xfrm>
          <a:off x="0" y="0"/>
          <a:ext cx="0" cy="0"/>
          <a:chOff x="0" y="0"/>
          <a:chExt cx="0" cy="0"/>
        </a:xfrm>
      </p:grpSpPr>
      <p:sp>
        <p:nvSpPr>
          <p:cNvPr id="58" name="Shape 58"/>
          <p:cNvSpPr>
            <a:spLocks noGrp="1" noRot="1" noChangeAspect="1"/>
          </p:cNvSpPr>
          <p:nvPr>
            <p:ph type="sldImg" idx="2"/>
          </p:nvPr>
        </p:nvSpPr>
        <p:spPr>
          <a:xfrm>
            <a:off x="1143225" y="685800"/>
            <a:ext cx="4572299"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59" name="Shape 59"/>
          <p:cNvSpPr txBox="1">
            <a:spLocks noGrp="1"/>
          </p:cNvSpPr>
          <p:nvPr>
            <p:ph type="body" idx="1"/>
          </p:nvPr>
        </p:nvSpPr>
        <p:spPr>
          <a:xfrm>
            <a:off x="685800" y="4343400"/>
            <a:ext cx="5486399" cy="4114800"/>
          </a:xfrm>
          <a:prstGeom prst="rect">
            <a:avLst/>
          </a:prstGeom>
        </p:spPr>
        <p:txBody>
          <a:bodyPr lIns="91425" tIns="91425" rIns="91425" bIns="91425" anchor="t" anchorCtr="0">
            <a:spAutoFit/>
          </a:bodyPr>
          <a:lstStyle/>
          <a:p>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showMasterPhAnim="0">
  <p:cSld>
    <p:spTree>
      <p:nvGrpSpPr>
        <p:cNvPr id="1" name="Shape 65"/>
        <p:cNvGrpSpPr/>
        <p:nvPr/>
      </p:nvGrpSpPr>
      <p:grpSpPr>
        <a:xfrm>
          <a:off x="0" y="0"/>
          <a:ext cx="0" cy="0"/>
          <a:chOff x="0" y="0"/>
          <a:chExt cx="0" cy="0"/>
        </a:xfrm>
      </p:grpSpPr>
      <p:sp>
        <p:nvSpPr>
          <p:cNvPr id="66" name="Shape 66"/>
          <p:cNvSpPr>
            <a:spLocks noGrp="1" noRot="1" noChangeAspect="1"/>
          </p:cNvSpPr>
          <p:nvPr>
            <p:ph type="sldImg" idx="2"/>
          </p:nvPr>
        </p:nvSpPr>
        <p:spPr>
          <a:xfrm>
            <a:off x="1143225" y="685800"/>
            <a:ext cx="4572299"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67" name="Shape 67"/>
          <p:cNvSpPr txBox="1">
            <a:spLocks noGrp="1"/>
          </p:cNvSpPr>
          <p:nvPr>
            <p:ph type="body" idx="1"/>
          </p:nvPr>
        </p:nvSpPr>
        <p:spPr>
          <a:xfrm>
            <a:off x="685800" y="4343400"/>
            <a:ext cx="5486399" cy="4114800"/>
          </a:xfrm>
          <a:prstGeom prst="rect">
            <a:avLst/>
          </a:prstGeom>
        </p:spPr>
        <p:txBody>
          <a:bodyPr lIns="91425" tIns="91425" rIns="91425" bIns="91425" anchor="t" anchorCtr="0">
            <a:spAutoFit/>
          </a:bodyPr>
          <a:lstStyle/>
          <a:p>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showMasterPhAnim="0">
  <p:cSld>
    <p:spTree>
      <p:nvGrpSpPr>
        <p:cNvPr id="1" name="Shape 72"/>
        <p:cNvGrpSpPr/>
        <p:nvPr/>
      </p:nvGrpSpPr>
      <p:grpSpPr>
        <a:xfrm>
          <a:off x="0" y="0"/>
          <a:ext cx="0" cy="0"/>
          <a:chOff x="0" y="0"/>
          <a:chExt cx="0" cy="0"/>
        </a:xfrm>
      </p:grpSpPr>
      <p:sp>
        <p:nvSpPr>
          <p:cNvPr id="73" name="Shape 73"/>
          <p:cNvSpPr>
            <a:spLocks noGrp="1" noRot="1" noChangeAspect="1"/>
          </p:cNvSpPr>
          <p:nvPr>
            <p:ph type="sldImg" idx="2"/>
          </p:nvPr>
        </p:nvSpPr>
        <p:spPr>
          <a:xfrm>
            <a:off x="1143225" y="685800"/>
            <a:ext cx="4572299"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74" name="Shape 74"/>
          <p:cNvSpPr txBox="1">
            <a:spLocks noGrp="1"/>
          </p:cNvSpPr>
          <p:nvPr>
            <p:ph type="body" idx="1"/>
          </p:nvPr>
        </p:nvSpPr>
        <p:spPr>
          <a:xfrm>
            <a:off x="685800" y="4343400"/>
            <a:ext cx="5486399" cy="4114800"/>
          </a:xfrm>
          <a:prstGeom prst="rect">
            <a:avLst/>
          </a:prstGeom>
        </p:spPr>
        <p:txBody>
          <a:bodyPr lIns="91425" tIns="91425" rIns="91425" bIns="91425" anchor="t" anchorCtr="0">
            <a:spAutoFit/>
          </a:bodyPr>
          <a:lstStyle/>
          <a:p>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showMasterPhAnim="0">
  <p:cSld>
    <p:spTree>
      <p:nvGrpSpPr>
        <p:cNvPr id="1" name="Shape 79"/>
        <p:cNvGrpSpPr/>
        <p:nvPr/>
      </p:nvGrpSpPr>
      <p:grpSpPr>
        <a:xfrm>
          <a:off x="0" y="0"/>
          <a:ext cx="0" cy="0"/>
          <a:chOff x="0" y="0"/>
          <a:chExt cx="0" cy="0"/>
        </a:xfrm>
      </p:grpSpPr>
      <p:sp>
        <p:nvSpPr>
          <p:cNvPr id="80" name="Shape 80"/>
          <p:cNvSpPr>
            <a:spLocks noGrp="1" noRot="1" noChangeAspect="1"/>
          </p:cNvSpPr>
          <p:nvPr>
            <p:ph type="sldImg" idx="2"/>
          </p:nvPr>
        </p:nvSpPr>
        <p:spPr>
          <a:xfrm>
            <a:off x="1143225" y="685800"/>
            <a:ext cx="4572299"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81" name="Shape 81"/>
          <p:cNvSpPr txBox="1">
            <a:spLocks noGrp="1"/>
          </p:cNvSpPr>
          <p:nvPr>
            <p:ph type="body" idx="1"/>
          </p:nvPr>
        </p:nvSpPr>
        <p:spPr>
          <a:xfrm>
            <a:off x="685800" y="4343400"/>
            <a:ext cx="5486399" cy="4114800"/>
          </a:xfrm>
          <a:prstGeom prst="rect">
            <a:avLst/>
          </a:prstGeom>
        </p:spPr>
        <p:txBody>
          <a:bodyPr lIns="91425" tIns="91425" rIns="91425" bIns="91425" anchor="t" anchorCtr="0">
            <a:spAutoFit/>
          </a:bodyPr>
          <a:lstStyle/>
          <a:p>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showMasterPhAnim="0">
  <p:cSld>
    <p:spTree>
      <p:nvGrpSpPr>
        <p:cNvPr id="1" name="Shape 88"/>
        <p:cNvGrpSpPr/>
        <p:nvPr/>
      </p:nvGrpSpPr>
      <p:grpSpPr>
        <a:xfrm>
          <a:off x="0" y="0"/>
          <a:ext cx="0" cy="0"/>
          <a:chOff x="0" y="0"/>
          <a:chExt cx="0" cy="0"/>
        </a:xfrm>
      </p:grpSpPr>
      <p:sp>
        <p:nvSpPr>
          <p:cNvPr id="89" name="Shape 89"/>
          <p:cNvSpPr>
            <a:spLocks noGrp="1" noRot="1" noChangeAspect="1"/>
          </p:cNvSpPr>
          <p:nvPr>
            <p:ph type="sldImg" idx="2"/>
          </p:nvPr>
        </p:nvSpPr>
        <p:spPr>
          <a:xfrm>
            <a:off x="1143225" y="685800"/>
            <a:ext cx="4572299"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90" name="Shape 90"/>
          <p:cNvSpPr txBox="1">
            <a:spLocks noGrp="1"/>
          </p:cNvSpPr>
          <p:nvPr>
            <p:ph type="body" idx="1"/>
          </p:nvPr>
        </p:nvSpPr>
        <p:spPr>
          <a:xfrm>
            <a:off x="685800" y="4343400"/>
            <a:ext cx="5486399" cy="4114800"/>
          </a:xfrm>
          <a:prstGeom prst="rect">
            <a:avLst/>
          </a:prstGeom>
        </p:spPr>
        <p:txBody>
          <a:bodyPr lIns="91425" tIns="91425" rIns="91425" bIns="91425" anchor="t" anchorCtr="0">
            <a:spAutoFit/>
          </a:bodyPr>
          <a:lstStyle/>
          <a:p>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showMasterPhAnim="0">
  <p:cSld>
    <p:spTree>
      <p:nvGrpSpPr>
        <p:cNvPr id="1" name="Shape 95"/>
        <p:cNvGrpSpPr/>
        <p:nvPr/>
      </p:nvGrpSpPr>
      <p:grpSpPr>
        <a:xfrm>
          <a:off x="0" y="0"/>
          <a:ext cx="0" cy="0"/>
          <a:chOff x="0" y="0"/>
          <a:chExt cx="0" cy="0"/>
        </a:xfrm>
      </p:grpSpPr>
      <p:sp>
        <p:nvSpPr>
          <p:cNvPr id="96" name="Shape 96"/>
          <p:cNvSpPr>
            <a:spLocks noGrp="1" noRot="1" noChangeAspect="1"/>
          </p:cNvSpPr>
          <p:nvPr>
            <p:ph type="sldImg" idx="2"/>
          </p:nvPr>
        </p:nvSpPr>
        <p:spPr>
          <a:xfrm>
            <a:off x="1143225" y="685800"/>
            <a:ext cx="4572299"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97" name="Shape 97"/>
          <p:cNvSpPr txBox="1">
            <a:spLocks noGrp="1"/>
          </p:cNvSpPr>
          <p:nvPr>
            <p:ph type="body" idx="1"/>
          </p:nvPr>
        </p:nvSpPr>
        <p:spPr>
          <a:xfrm>
            <a:off x="685800" y="4343400"/>
            <a:ext cx="5486399" cy="4114800"/>
          </a:xfrm>
          <a:prstGeom prst="rect">
            <a:avLst/>
          </a:prstGeom>
        </p:spPr>
        <p:txBody>
          <a:bodyPr lIns="91425" tIns="91425" rIns="91425" bIns="91425" anchor="t" anchorCtr="0">
            <a:spAutoFit/>
          </a:bodyPr>
          <a:lstStyle/>
          <a:p>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showMasterPhAnim="0">
  <p:cSld>
    <p:spTree>
      <p:nvGrpSpPr>
        <p:cNvPr id="1" name="Shape 104"/>
        <p:cNvGrpSpPr/>
        <p:nvPr/>
      </p:nvGrpSpPr>
      <p:grpSpPr>
        <a:xfrm>
          <a:off x="0" y="0"/>
          <a:ext cx="0" cy="0"/>
          <a:chOff x="0" y="0"/>
          <a:chExt cx="0" cy="0"/>
        </a:xfrm>
      </p:grpSpPr>
      <p:sp>
        <p:nvSpPr>
          <p:cNvPr id="105" name="Shape 105"/>
          <p:cNvSpPr>
            <a:spLocks noGrp="1" noRot="1" noChangeAspect="1"/>
          </p:cNvSpPr>
          <p:nvPr>
            <p:ph type="sldImg" idx="2"/>
          </p:nvPr>
        </p:nvSpPr>
        <p:spPr>
          <a:xfrm>
            <a:off x="1143225" y="685800"/>
            <a:ext cx="4572299"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06" name="Shape 106"/>
          <p:cNvSpPr txBox="1">
            <a:spLocks noGrp="1"/>
          </p:cNvSpPr>
          <p:nvPr>
            <p:ph type="body" idx="1"/>
          </p:nvPr>
        </p:nvSpPr>
        <p:spPr>
          <a:xfrm>
            <a:off x="685800" y="4343400"/>
            <a:ext cx="5486399" cy="4114800"/>
          </a:xfrm>
          <a:prstGeom prst="rect">
            <a:avLst/>
          </a:prstGeom>
        </p:spPr>
        <p:txBody>
          <a:bodyPr lIns="91425" tIns="91425" rIns="91425" bIns="91425" anchor="t" anchorCtr="0">
            <a:spAutoFit/>
          </a:bodyPr>
          <a:lstStyle/>
          <a:p>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title" type="title">
  <p:cSld name="title">
    <p:spTree>
      <p:nvGrpSpPr>
        <p:cNvPr id="1" name="Shape 7"/>
        <p:cNvGrpSpPr/>
        <p:nvPr/>
      </p:nvGrpSpPr>
      <p:grpSpPr>
        <a:xfrm>
          <a:off x="0" y="0"/>
          <a:ext cx="0" cy="0"/>
          <a:chOff x="0" y="0"/>
          <a:chExt cx="0" cy="0"/>
        </a:xfrm>
      </p:grpSpPr>
      <p:sp>
        <p:nvSpPr>
          <p:cNvPr id="8" name="Shape 8"/>
          <p:cNvSpPr txBox="1">
            <a:spLocks noGrp="1"/>
          </p:cNvSpPr>
          <p:nvPr>
            <p:ph type="subTitle" idx="1"/>
          </p:nvPr>
        </p:nvSpPr>
        <p:spPr>
          <a:xfrm>
            <a:off x="685800" y="3786737"/>
            <a:ext cx="7772400" cy="1046400"/>
          </a:xfrm>
          <a:prstGeom prst="rect">
            <a:avLst/>
          </a:prstGeom>
          <a:noFill/>
          <a:ln>
            <a:noFill/>
          </a:ln>
        </p:spPr>
        <p:txBody>
          <a:bodyPr lIns="91425" tIns="91425" rIns="91425" bIns="91425" anchor="t" anchorCtr="0"/>
          <a:lstStyle>
            <a:lvl1pPr marL="0" indent="190500" algn="ctr" rtl="0">
              <a:lnSpc>
                <a:spcPct val="100000"/>
              </a:lnSpc>
              <a:spcBef>
                <a:spcPts val="0"/>
              </a:spcBef>
              <a:spcAft>
                <a:spcPts val="0"/>
              </a:spcAft>
              <a:buClr>
                <a:schemeClr val="dk2"/>
              </a:buClr>
              <a:buSzPct val="100000"/>
              <a:buFont typeface="Arial"/>
              <a:buNone/>
              <a:defRPr sz="3000" b="0" i="0" u="none" strike="noStrike" cap="none" baseline="0">
                <a:solidFill>
                  <a:schemeClr val="dk2"/>
                </a:solidFill>
                <a:latin typeface="Arial"/>
                <a:ea typeface="Arial"/>
                <a:cs typeface="Arial"/>
                <a:sym typeface="Arial"/>
              </a:defRPr>
            </a:lvl1pPr>
            <a:lvl2pPr marL="0" indent="190500" algn="ctr" rtl="0">
              <a:lnSpc>
                <a:spcPct val="100000"/>
              </a:lnSpc>
              <a:spcBef>
                <a:spcPts val="0"/>
              </a:spcBef>
              <a:spcAft>
                <a:spcPts val="0"/>
              </a:spcAft>
              <a:buClr>
                <a:schemeClr val="dk2"/>
              </a:buClr>
              <a:buSzPct val="100000"/>
              <a:buFont typeface="Arial"/>
              <a:buNone/>
              <a:defRPr sz="3000" b="0" i="0" u="none" strike="noStrike" cap="none" baseline="0">
                <a:solidFill>
                  <a:schemeClr val="dk2"/>
                </a:solidFill>
                <a:latin typeface="Arial"/>
                <a:ea typeface="Arial"/>
                <a:cs typeface="Arial"/>
                <a:sym typeface="Arial"/>
              </a:defRPr>
            </a:lvl2pPr>
            <a:lvl3pPr marL="0" indent="190500" algn="ctr" rtl="0">
              <a:lnSpc>
                <a:spcPct val="100000"/>
              </a:lnSpc>
              <a:spcBef>
                <a:spcPts val="0"/>
              </a:spcBef>
              <a:spcAft>
                <a:spcPts val="0"/>
              </a:spcAft>
              <a:buClr>
                <a:schemeClr val="dk2"/>
              </a:buClr>
              <a:buSzPct val="100000"/>
              <a:buFont typeface="Arial"/>
              <a:buNone/>
              <a:defRPr sz="3000" b="0" i="0" u="none" strike="noStrike" cap="none" baseline="0">
                <a:solidFill>
                  <a:schemeClr val="dk2"/>
                </a:solidFill>
                <a:latin typeface="Arial"/>
                <a:ea typeface="Arial"/>
                <a:cs typeface="Arial"/>
                <a:sym typeface="Arial"/>
              </a:defRPr>
            </a:lvl3pPr>
            <a:lvl4pPr marL="0" indent="190500" algn="ctr" rtl="0">
              <a:lnSpc>
                <a:spcPct val="100000"/>
              </a:lnSpc>
              <a:spcBef>
                <a:spcPts val="0"/>
              </a:spcBef>
              <a:spcAft>
                <a:spcPts val="0"/>
              </a:spcAft>
              <a:buClr>
                <a:schemeClr val="dk2"/>
              </a:buClr>
              <a:buSzPct val="100000"/>
              <a:buFont typeface="Arial"/>
              <a:buNone/>
              <a:defRPr sz="3000" b="0" i="0" u="none" strike="noStrike" cap="none" baseline="0">
                <a:solidFill>
                  <a:schemeClr val="dk2"/>
                </a:solidFill>
                <a:latin typeface="Arial"/>
                <a:ea typeface="Arial"/>
                <a:cs typeface="Arial"/>
                <a:sym typeface="Arial"/>
              </a:defRPr>
            </a:lvl4pPr>
            <a:lvl5pPr marL="0" indent="190500" algn="ctr" rtl="0">
              <a:lnSpc>
                <a:spcPct val="100000"/>
              </a:lnSpc>
              <a:spcBef>
                <a:spcPts val="0"/>
              </a:spcBef>
              <a:spcAft>
                <a:spcPts val="0"/>
              </a:spcAft>
              <a:buClr>
                <a:schemeClr val="dk2"/>
              </a:buClr>
              <a:buSzPct val="100000"/>
              <a:buFont typeface="Arial"/>
              <a:buNone/>
              <a:defRPr sz="3000" b="0" i="0" u="none" strike="noStrike" cap="none" baseline="0">
                <a:solidFill>
                  <a:schemeClr val="dk2"/>
                </a:solidFill>
                <a:latin typeface="Arial"/>
                <a:ea typeface="Arial"/>
                <a:cs typeface="Arial"/>
                <a:sym typeface="Arial"/>
              </a:defRPr>
            </a:lvl5pPr>
            <a:lvl6pPr marL="0" indent="190500" algn="ctr" rtl="0">
              <a:lnSpc>
                <a:spcPct val="100000"/>
              </a:lnSpc>
              <a:spcBef>
                <a:spcPts val="0"/>
              </a:spcBef>
              <a:spcAft>
                <a:spcPts val="0"/>
              </a:spcAft>
              <a:buClr>
                <a:schemeClr val="dk2"/>
              </a:buClr>
              <a:buSzPct val="100000"/>
              <a:buFont typeface="Arial"/>
              <a:buNone/>
              <a:defRPr sz="3000" b="0" i="0" u="none" strike="noStrike" cap="none" baseline="0">
                <a:solidFill>
                  <a:schemeClr val="dk2"/>
                </a:solidFill>
                <a:latin typeface="Arial"/>
                <a:ea typeface="Arial"/>
                <a:cs typeface="Arial"/>
                <a:sym typeface="Arial"/>
              </a:defRPr>
            </a:lvl6pPr>
            <a:lvl7pPr marL="0" indent="190500" algn="ctr" rtl="0">
              <a:lnSpc>
                <a:spcPct val="100000"/>
              </a:lnSpc>
              <a:spcBef>
                <a:spcPts val="0"/>
              </a:spcBef>
              <a:spcAft>
                <a:spcPts val="0"/>
              </a:spcAft>
              <a:buClr>
                <a:schemeClr val="dk2"/>
              </a:buClr>
              <a:buSzPct val="100000"/>
              <a:buFont typeface="Arial"/>
              <a:buNone/>
              <a:defRPr sz="3000" b="0" i="0" u="none" strike="noStrike" cap="none" baseline="0">
                <a:solidFill>
                  <a:schemeClr val="dk2"/>
                </a:solidFill>
                <a:latin typeface="Arial"/>
                <a:ea typeface="Arial"/>
                <a:cs typeface="Arial"/>
                <a:sym typeface="Arial"/>
              </a:defRPr>
            </a:lvl7pPr>
            <a:lvl8pPr marL="0" indent="190500" algn="ctr" rtl="0">
              <a:lnSpc>
                <a:spcPct val="100000"/>
              </a:lnSpc>
              <a:spcBef>
                <a:spcPts val="0"/>
              </a:spcBef>
              <a:spcAft>
                <a:spcPts val="0"/>
              </a:spcAft>
              <a:buClr>
                <a:schemeClr val="dk2"/>
              </a:buClr>
              <a:buSzPct val="100000"/>
              <a:buFont typeface="Arial"/>
              <a:buNone/>
              <a:defRPr sz="3000" b="0" i="0" u="none" strike="noStrike" cap="none" baseline="0">
                <a:solidFill>
                  <a:schemeClr val="dk2"/>
                </a:solidFill>
                <a:latin typeface="Arial"/>
                <a:ea typeface="Arial"/>
                <a:cs typeface="Arial"/>
                <a:sym typeface="Arial"/>
              </a:defRPr>
            </a:lvl8pPr>
            <a:lvl9pPr marL="0" indent="190500" algn="ctr" rtl="0">
              <a:lnSpc>
                <a:spcPct val="100000"/>
              </a:lnSpc>
              <a:spcBef>
                <a:spcPts val="0"/>
              </a:spcBef>
              <a:spcAft>
                <a:spcPts val="0"/>
              </a:spcAft>
              <a:buClr>
                <a:schemeClr val="dk2"/>
              </a:buClr>
              <a:buSzPct val="100000"/>
              <a:buFont typeface="Arial"/>
              <a:buNone/>
              <a:defRPr sz="3000" b="0" i="0" u="none" strike="noStrike" cap="none" baseline="0">
                <a:solidFill>
                  <a:schemeClr val="dk2"/>
                </a:solidFill>
                <a:latin typeface="Arial"/>
                <a:ea typeface="Arial"/>
                <a:cs typeface="Arial"/>
                <a:sym typeface="Arial"/>
              </a:defRPr>
            </a:lvl9pPr>
          </a:lstStyle>
          <a:p>
            <a:endParaRPr/>
          </a:p>
        </p:txBody>
      </p:sp>
      <p:sp>
        <p:nvSpPr>
          <p:cNvPr id="9" name="Shape 9"/>
          <p:cNvSpPr txBox="1">
            <a:spLocks noGrp="1"/>
          </p:cNvSpPr>
          <p:nvPr>
            <p:ph type="ctrTitle"/>
          </p:nvPr>
        </p:nvSpPr>
        <p:spPr>
          <a:xfrm>
            <a:off x="685800" y="2111123"/>
            <a:ext cx="7772400" cy="1546500"/>
          </a:xfrm>
          <a:prstGeom prst="rect">
            <a:avLst/>
          </a:prstGeom>
          <a:noFill/>
          <a:ln>
            <a:noFill/>
          </a:ln>
        </p:spPr>
        <p:txBody>
          <a:bodyPr lIns="91425" tIns="91425" rIns="91425" bIns="91425" anchor="b" anchorCtr="0"/>
          <a:lstStyle>
            <a:lvl1pPr marL="0" indent="304800" algn="ctr" rtl="0">
              <a:spcBef>
                <a:spcPts val="0"/>
              </a:spcBef>
              <a:buClr>
                <a:schemeClr val="dk1"/>
              </a:buClr>
              <a:buSzPct val="100000"/>
              <a:buFont typeface="Arial"/>
              <a:buNone/>
              <a:defRPr sz="4800" b="1" i="0" u="none" strike="noStrike" cap="none" baseline="0">
                <a:solidFill>
                  <a:schemeClr val="dk1"/>
                </a:solidFill>
                <a:latin typeface="Arial"/>
                <a:ea typeface="Arial"/>
                <a:cs typeface="Arial"/>
                <a:sym typeface="Arial"/>
              </a:defRPr>
            </a:lvl1pPr>
            <a:lvl2pPr marL="0" indent="304800" algn="ctr" rtl="0">
              <a:spcBef>
                <a:spcPts val="0"/>
              </a:spcBef>
              <a:buClr>
                <a:schemeClr val="dk1"/>
              </a:buClr>
              <a:buSzPct val="100000"/>
              <a:buFont typeface="Arial"/>
              <a:buNone/>
              <a:defRPr sz="4800" b="1" i="0" u="none" strike="noStrike" cap="none" baseline="0">
                <a:solidFill>
                  <a:schemeClr val="dk1"/>
                </a:solidFill>
                <a:latin typeface="Arial"/>
                <a:ea typeface="Arial"/>
                <a:cs typeface="Arial"/>
                <a:sym typeface="Arial"/>
              </a:defRPr>
            </a:lvl2pPr>
            <a:lvl3pPr marL="0" indent="304800" algn="ctr" rtl="0">
              <a:spcBef>
                <a:spcPts val="0"/>
              </a:spcBef>
              <a:buClr>
                <a:schemeClr val="dk1"/>
              </a:buClr>
              <a:buSzPct val="100000"/>
              <a:buFont typeface="Arial"/>
              <a:buNone/>
              <a:defRPr sz="4800" b="1" i="0" u="none" strike="noStrike" cap="none" baseline="0">
                <a:solidFill>
                  <a:schemeClr val="dk1"/>
                </a:solidFill>
                <a:latin typeface="Arial"/>
                <a:ea typeface="Arial"/>
                <a:cs typeface="Arial"/>
                <a:sym typeface="Arial"/>
              </a:defRPr>
            </a:lvl3pPr>
            <a:lvl4pPr marL="0" indent="304800" algn="ctr" rtl="0">
              <a:spcBef>
                <a:spcPts val="0"/>
              </a:spcBef>
              <a:buClr>
                <a:schemeClr val="dk1"/>
              </a:buClr>
              <a:buSzPct val="100000"/>
              <a:buFont typeface="Arial"/>
              <a:buNone/>
              <a:defRPr sz="4800" b="1" i="0" u="none" strike="noStrike" cap="none" baseline="0">
                <a:solidFill>
                  <a:schemeClr val="dk1"/>
                </a:solidFill>
                <a:latin typeface="Arial"/>
                <a:ea typeface="Arial"/>
                <a:cs typeface="Arial"/>
                <a:sym typeface="Arial"/>
              </a:defRPr>
            </a:lvl4pPr>
            <a:lvl5pPr marL="0" indent="304800" algn="ctr" rtl="0">
              <a:spcBef>
                <a:spcPts val="0"/>
              </a:spcBef>
              <a:buClr>
                <a:schemeClr val="dk1"/>
              </a:buClr>
              <a:buSzPct val="100000"/>
              <a:buFont typeface="Arial"/>
              <a:buNone/>
              <a:defRPr sz="4800" b="1" i="0" u="none" strike="noStrike" cap="none" baseline="0">
                <a:solidFill>
                  <a:schemeClr val="dk1"/>
                </a:solidFill>
                <a:latin typeface="Arial"/>
                <a:ea typeface="Arial"/>
                <a:cs typeface="Arial"/>
                <a:sym typeface="Arial"/>
              </a:defRPr>
            </a:lvl5pPr>
            <a:lvl6pPr marL="0" indent="304800" algn="ctr" rtl="0">
              <a:spcBef>
                <a:spcPts val="0"/>
              </a:spcBef>
              <a:buClr>
                <a:schemeClr val="dk1"/>
              </a:buClr>
              <a:buSzPct val="100000"/>
              <a:buFont typeface="Arial"/>
              <a:buNone/>
              <a:defRPr sz="4800" b="1" i="0" u="none" strike="noStrike" cap="none" baseline="0">
                <a:solidFill>
                  <a:schemeClr val="dk1"/>
                </a:solidFill>
                <a:latin typeface="Arial"/>
                <a:ea typeface="Arial"/>
                <a:cs typeface="Arial"/>
                <a:sym typeface="Arial"/>
              </a:defRPr>
            </a:lvl6pPr>
            <a:lvl7pPr marL="0" indent="304800" algn="ctr" rtl="0">
              <a:spcBef>
                <a:spcPts val="0"/>
              </a:spcBef>
              <a:buClr>
                <a:schemeClr val="dk1"/>
              </a:buClr>
              <a:buSzPct val="100000"/>
              <a:buFont typeface="Arial"/>
              <a:buNone/>
              <a:defRPr sz="4800" b="1" i="0" u="none" strike="noStrike" cap="none" baseline="0">
                <a:solidFill>
                  <a:schemeClr val="dk1"/>
                </a:solidFill>
                <a:latin typeface="Arial"/>
                <a:ea typeface="Arial"/>
                <a:cs typeface="Arial"/>
                <a:sym typeface="Arial"/>
              </a:defRPr>
            </a:lvl7pPr>
            <a:lvl8pPr marL="0" indent="304800" algn="ctr" rtl="0">
              <a:spcBef>
                <a:spcPts val="0"/>
              </a:spcBef>
              <a:buClr>
                <a:schemeClr val="dk1"/>
              </a:buClr>
              <a:buSzPct val="100000"/>
              <a:buFont typeface="Arial"/>
              <a:buNone/>
              <a:defRPr sz="4800" b="1" i="0" u="none" strike="noStrike" cap="none" baseline="0">
                <a:solidFill>
                  <a:schemeClr val="dk1"/>
                </a:solidFill>
                <a:latin typeface="Arial"/>
                <a:ea typeface="Arial"/>
                <a:cs typeface="Arial"/>
                <a:sym typeface="Arial"/>
              </a:defRPr>
            </a:lvl8pPr>
            <a:lvl9pPr marL="0" indent="304800" algn="ctr" rtl="0">
              <a:spcBef>
                <a:spcPts val="0"/>
              </a:spcBef>
              <a:buClr>
                <a:schemeClr val="dk1"/>
              </a:buClr>
              <a:buSzPct val="100000"/>
              <a:buFont typeface="Arial"/>
              <a:buNone/>
              <a:defRPr sz="4800" b="1" i="0" u="none" strike="noStrike" cap="none" baseline="0">
                <a:solidFill>
                  <a:schemeClr val="dk1"/>
                </a:solidFill>
                <a:latin typeface="Arial"/>
                <a:ea typeface="Arial"/>
                <a:cs typeface="Arial"/>
                <a:sym typeface="Arial"/>
              </a:defRPr>
            </a:lvl9pPr>
          </a:lstStyle>
          <a:p>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titleOnly" type="titleOnly">
  <p:cSld name="titleOnly">
    <p:spTree>
      <p:nvGrpSpPr>
        <p:cNvPr id="1" name="Shape 35"/>
        <p:cNvGrpSpPr/>
        <p:nvPr/>
      </p:nvGrpSpPr>
      <p:grpSpPr>
        <a:xfrm>
          <a:off x="0" y="0"/>
          <a:ext cx="0" cy="0"/>
          <a:chOff x="0" y="0"/>
          <a:chExt cx="0" cy="0"/>
        </a:xfrm>
      </p:grpSpPr>
      <p:sp>
        <p:nvSpPr>
          <p:cNvPr id="36" name="Shape 36"/>
          <p:cNvSpPr txBox="1">
            <a:spLocks noGrp="1"/>
          </p:cNvSpPr>
          <p:nvPr>
            <p:ph type="title"/>
          </p:nvPr>
        </p:nvSpPr>
        <p:spPr>
          <a:xfrm>
            <a:off x="457200" y="274637"/>
            <a:ext cx="8229600" cy="1143000"/>
          </a:xfrm>
          <a:prstGeom prst="rect">
            <a:avLst/>
          </a:prstGeom>
          <a:noFill/>
          <a:ln>
            <a:noFill/>
          </a:ln>
        </p:spPr>
        <p:txBody>
          <a:bodyPr lIns="91425" tIns="91425" rIns="91425" bIns="91425" anchor="b" anchorCtr="0"/>
          <a:lstStyle>
            <a:lvl1pPr algn="l" rtl="0">
              <a:spcBef>
                <a:spcPts val="0"/>
              </a:spcBef>
              <a:buSzPct val="100000"/>
              <a:buFont typeface="Arial"/>
              <a:buNone/>
              <a:defRPr sz="3600" b="1">
                <a:solidFill>
                  <a:schemeClr val="dk1"/>
                </a:solidFill>
                <a:latin typeface="Arial"/>
                <a:ea typeface="Arial"/>
                <a:cs typeface="Arial"/>
                <a:sym typeface="Arial"/>
              </a:defRPr>
            </a:lvl1pPr>
            <a:lvl2pPr algn="l" rtl="0">
              <a:spcBef>
                <a:spcPts val="0"/>
              </a:spcBef>
              <a:buSzPct val="100000"/>
              <a:buFont typeface="Arial"/>
              <a:buNone/>
              <a:defRPr sz="3600" b="1">
                <a:solidFill>
                  <a:schemeClr val="dk1"/>
                </a:solidFill>
                <a:latin typeface="Arial"/>
                <a:ea typeface="Arial"/>
                <a:cs typeface="Arial"/>
                <a:sym typeface="Arial"/>
              </a:defRPr>
            </a:lvl2pPr>
            <a:lvl3pPr algn="l" rtl="0">
              <a:spcBef>
                <a:spcPts val="0"/>
              </a:spcBef>
              <a:buSzPct val="100000"/>
              <a:buFont typeface="Arial"/>
              <a:buNone/>
              <a:defRPr sz="3600" b="1">
                <a:solidFill>
                  <a:schemeClr val="dk1"/>
                </a:solidFill>
                <a:latin typeface="Arial"/>
                <a:ea typeface="Arial"/>
                <a:cs typeface="Arial"/>
                <a:sym typeface="Arial"/>
              </a:defRPr>
            </a:lvl3pPr>
            <a:lvl4pPr algn="l" rtl="0">
              <a:spcBef>
                <a:spcPts val="0"/>
              </a:spcBef>
              <a:buSzPct val="100000"/>
              <a:buFont typeface="Arial"/>
              <a:buNone/>
              <a:defRPr sz="3600" b="1">
                <a:solidFill>
                  <a:schemeClr val="dk1"/>
                </a:solidFill>
                <a:latin typeface="Arial"/>
                <a:ea typeface="Arial"/>
                <a:cs typeface="Arial"/>
                <a:sym typeface="Arial"/>
              </a:defRPr>
            </a:lvl4pPr>
            <a:lvl5pPr algn="l" rtl="0">
              <a:spcBef>
                <a:spcPts val="0"/>
              </a:spcBef>
              <a:buSzPct val="100000"/>
              <a:buFont typeface="Arial"/>
              <a:buNone/>
              <a:defRPr sz="3600" b="1">
                <a:solidFill>
                  <a:schemeClr val="dk1"/>
                </a:solidFill>
                <a:latin typeface="Arial"/>
                <a:ea typeface="Arial"/>
                <a:cs typeface="Arial"/>
                <a:sym typeface="Arial"/>
              </a:defRPr>
            </a:lvl5pPr>
            <a:lvl6pPr algn="l" rtl="0">
              <a:spcBef>
                <a:spcPts val="0"/>
              </a:spcBef>
              <a:buSzPct val="100000"/>
              <a:buFont typeface="Arial"/>
              <a:buNone/>
              <a:defRPr sz="3600" b="1">
                <a:solidFill>
                  <a:schemeClr val="dk1"/>
                </a:solidFill>
                <a:latin typeface="Arial"/>
                <a:ea typeface="Arial"/>
                <a:cs typeface="Arial"/>
                <a:sym typeface="Arial"/>
              </a:defRPr>
            </a:lvl6pPr>
            <a:lvl7pPr algn="l" rtl="0">
              <a:spcBef>
                <a:spcPts val="0"/>
              </a:spcBef>
              <a:buSzPct val="100000"/>
              <a:buFont typeface="Arial"/>
              <a:buNone/>
              <a:defRPr sz="3600" b="1">
                <a:solidFill>
                  <a:schemeClr val="dk1"/>
                </a:solidFill>
                <a:latin typeface="Arial"/>
                <a:ea typeface="Arial"/>
                <a:cs typeface="Arial"/>
                <a:sym typeface="Arial"/>
              </a:defRPr>
            </a:lvl7pPr>
            <a:lvl8pPr algn="l" rtl="0">
              <a:spcBef>
                <a:spcPts val="0"/>
              </a:spcBef>
              <a:buSzPct val="100000"/>
              <a:buFont typeface="Arial"/>
              <a:buNone/>
              <a:defRPr sz="3600" b="1">
                <a:solidFill>
                  <a:schemeClr val="dk1"/>
                </a:solidFill>
                <a:latin typeface="Arial"/>
                <a:ea typeface="Arial"/>
                <a:cs typeface="Arial"/>
                <a:sym typeface="Arial"/>
              </a:defRPr>
            </a:lvl8pPr>
            <a:lvl9pPr algn="l" rtl="0">
              <a:spcBef>
                <a:spcPts val="0"/>
              </a:spcBef>
              <a:buSzPct val="100000"/>
              <a:buFont typeface="Arial"/>
              <a:buNone/>
              <a:defRPr sz="3600" b="1">
                <a:solidFill>
                  <a:schemeClr val="dk1"/>
                </a:solidFill>
                <a:latin typeface="Arial"/>
                <a:ea typeface="Arial"/>
                <a:cs typeface="Arial"/>
                <a:sym typeface="Arial"/>
              </a:defRPr>
            </a:lvl9pPr>
          </a:lstStyle>
          <a:p>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CAPTION_ONLY">
  <p:cSld name="CAPTION_ONLY">
    <p:spTree>
      <p:nvGrpSpPr>
        <p:cNvPr id="1" name="Shape 37"/>
        <p:cNvGrpSpPr/>
        <p:nvPr/>
      </p:nvGrpSpPr>
      <p:grpSpPr>
        <a:xfrm>
          <a:off x="0" y="0"/>
          <a:ext cx="0" cy="0"/>
          <a:chOff x="0" y="0"/>
          <a:chExt cx="0" cy="0"/>
        </a:xfrm>
      </p:grpSpPr>
      <p:sp>
        <p:nvSpPr>
          <p:cNvPr id="38" name="Shape 38"/>
          <p:cNvSpPr txBox="1">
            <a:spLocks noGrp="1"/>
          </p:cNvSpPr>
          <p:nvPr>
            <p:ph type="body" idx="1"/>
          </p:nvPr>
        </p:nvSpPr>
        <p:spPr>
          <a:xfrm>
            <a:off x="457200" y="5875078"/>
            <a:ext cx="8229600" cy="692693"/>
          </a:xfrm>
          <a:prstGeom prst="rect">
            <a:avLst/>
          </a:prstGeom>
          <a:noFill/>
          <a:ln>
            <a:noFill/>
          </a:ln>
        </p:spPr>
        <p:txBody>
          <a:bodyPr lIns="91425" tIns="91425" rIns="91425" bIns="91425" anchor="t" anchorCtr="0"/>
          <a:lstStyle>
            <a:lvl1pPr marL="285750" indent="-285750" algn="ctr" rtl="0">
              <a:lnSpc>
                <a:spcPct val="100000"/>
              </a:lnSpc>
              <a:spcBef>
                <a:spcPts val="360"/>
              </a:spcBef>
              <a:spcAft>
                <a:spcPts val="0"/>
              </a:spcAft>
              <a:buClr>
                <a:schemeClr val="dk1"/>
              </a:buClr>
              <a:buSzPct val="166666"/>
              <a:buFont typeface="Arial"/>
              <a:buChar char="•"/>
              <a:defRPr sz="1800">
                <a:solidFill>
                  <a:schemeClr val="dk1"/>
                </a:solidFill>
              </a:defRPr>
            </a:lvl1pPr>
            <a:lvl2pPr marL="285750" indent="-285750" algn="ctr" rtl="0">
              <a:lnSpc>
                <a:spcPct val="100000"/>
              </a:lnSpc>
              <a:spcBef>
                <a:spcPts val="360"/>
              </a:spcBef>
              <a:spcAft>
                <a:spcPts val="0"/>
              </a:spcAft>
              <a:buClr>
                <a:schemeClr val="dk1"/>
              </a:buClr>
              <a:buSzPct val="100000"/>
              <a:buFont typeface="Courier New"/>
              <a:buChar char="o"/>
              <a:defRPr sz="1800">
                <a:solidFill>
                  <a:schemeClr val="dk1"/>
                </a:solidFill>
              </a:defRPr>
            </a:lvl2pPr>
            <a:lvl3pPr marL="285750" indent="-285750" algn="ctr" rtl="0">
              <a:lnSpc>
                <a:spcPct val="100000"/>
              </a:lnSpc>
              <a:spcBef>
                <a:spcPts val="360"/>
              </a:spcBef>
              <a:spcAft>
                <a:spcPts val="0"/>
              </a:spcAft>
              <a:buClr>
                <a:schemeClr val="dk1"/>
              </a:buClr>
              <a:buSzPct val="100000"/>
              <a:buFont typeface="Wingdings"/>
              <a:buChar char="§"/>
              <a:defRPr sz="1800">
                <a:solidFill>
                  <a:schemeClr val="dk1"/>
                </a:solidFill>
              </a:defRPr>
            </a:lvl3pPr>
            <a:lvl4pPr marL="285750" indent="-285750" algn="ctr" rtl="0">
              <a:lnSpc>
                <a:spcPct val="100000"/>
              </a:lnSpc>
              <a:spcBef>
                <a:spcPts val="360"/>
              </a:spcBef>
              <a:spcAft>
                <a:spcPts val="0"/>
              </a:spcAft>
              <a:buClr>
                <a:schemeClr val="dk1"/>
              </a:buClr>
              <a:buSzPct val="166666"/>
              <a:buFont typeface="Arial"/>
              <a:buChar char="•"/>
              <a:defRPr sz="1800">
                <a:solidFill>
                  <a:schemeClr val="dk1"/>
                </a:solidFill>
              </a:defRPr>
            </a:lvl4pPr>
            <a:lvl5pPr marL="285750" indent="-285750" algn="ctr" rtl="0">
              <a:lnSpc>
                <a:spcPct val="100000"/>
              </a:lnSpc>
              <a:spcBef>
                <a:spcPts val="360"/>
              </a:spcBef>
              <a:spcAft>
                <a:spcPts val="0"/>
              </a:spcAft>
              <a:buClr>
                <a:schemeClr val="dk1"/>
              </a:buClr>
              <a:buSzPct val="100000"/>
              <a:buFont typeface="Courier New"/>
              <a:buChar char="o"/>
              <a:defRPr sz="1800">
                <a:solidFill>
                  <a:schemeClr val="dk1"/>
                </a:solidFill>
              </a:defRPr>
            </a:lvl5pPr>
            <a:lvl6pPr marL="285750" indent="-285750" algn="ctr" rtl="0">
              <a:lnSpc>
                <a:spcPct val="100000"/>
              </a:lnSpc>
              <a:spcBef>
                <a:spcPts val="360"/>
              </a:spcBef>
              <a:spcAft>
                <a:spcPts val="0"/>
              </a:spcAft>
              <a:buClr>
                <a:schemeClr val="dk1"/>
              </a:buClr>
              <a:buSzPct val="100000"/>
              <a:buFont typeface="Wingdings"/>
              <a:buChar char="§"/>
              <a:defRPr sz="1800">
                <a:solidFill>
                  <a:schemeClr val="dk1"/>
                </a:solidFill>
              </a:defRPr>
            </a:lvl6pPr>
            <a:lvl7pPr marL="285750" indent="-285750" algn="ctr" rtl="0">
              <a:lnSpc>
                <a:spcPct val="100000"/>
              </a:lnSpc>
              <a:spcBef>
                <a:spcPts val="360"/>
              </a:spcBef>
              <a:spcAft>
                <a:spcPts val="0"/>
              </a:spcAft>
              <a:buClr>
                <a:schemeClr val="dk1"/>
              </a:buClr>
              <a:buSzPct val="166666"/>
              <a:buFont typeface="Arial"/>
              <a:buChar char="•"/>
              <a:defRPr sz="1800">
                <a:solidFill>
                  <a:schemeClr val="dk1"/>
                </a:solidFill>
              </a:defRPr>
            </a:lvl7pPr>
            <a:lvl8pPr marL="285750" indent="-285750" algn="ctr" rtl="0">
              <a:lnSpc>
                <a:spcPct val="100000"/>
              </a:lnSpc>
              <a:spcBef>
                <a:spcPts val="360"/>
              </a:spcBef>
              <a:spcAft>
                <a:spcPts val="0"/>
              </a:spcAft>
              <a:buClr>
                <a:schemeClr val="dk1"/>
              </a:buClr>
              <a:buSzPct val="100000"/>
              <a:buFont typeface="Courier New"/>
              <a:buChar char="o"/>
              <a:defRPr sz="1800">
                <a:solidFill>
                  <a:schemeClr val="dk1"/>
                </a:solidFill>
              </a:defRPr>
            </a:lvl8pPr>
            <a:lvl9pPr marL="285750" indent="-285750" algn="ctr" rtl="0">
              <a:lnSpc>
                <a:spcPct val="100000"/>
              </a:lnSpc>
              <a:spcBef>
                <a:spcPts val="360"/>
              </a:spcBef>
              <a:spcAft>
                <a:spcPts val="0"/>
              </a:spcAft>
              <a:buClr>
                <a:schemeClr val="dk1"/>
              </a:buClr>
              <a:buSzPct val="100000"/>
              <a:buFont typeface="Wingdings"/>
              <a:buChar char="§"/>
              <a:defRPr sz="1800">
                <a:solidFill>
                  <a:schemeClr val="dk1"/>
                </a:solidFill>
              </a:defRPr>
            </a:lvl9pPr>
          </a:lstStyle>
          <a:p>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blank" type="blank">
  <p:cSld name="blank">
    <p:spTree>
      <p:nvGrpSpPr>
        <p:cNvPr id="1" name="Shape 39"/>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tx" type="tx">
  <p:cSld name="tx">
    <p:spTree>
      <p:nvGrpSpPr>
        <p:cNvPr id="1" name="Shape 10"/>
        <p:cNvGrpSpPr/>
        <p:nvPr/>
      </p:nvGrpSpPr>
      <p:grpSpPr>
        <a:xfrm>
          <a:off x="0" y="0"/>
          <a:ext cx="0" cy="0"/>
          <a:chOff x="0" y="0"/>
          <a:chExt cx="0" cy="0"/>
        </a:xfrm>
      </p:grpSpPr>
      <p:sp>
        <p:nvSpPr>
          <p:cNvPr id="11" name="Shape 11"/>
          <p:cNvSpPr txBox="1">
            <a:spLocks noGrp="1"/>
          </p:cNvSpPr>
          <p:nvPr>
            <p:ph type="title"/>
          </p:nvPr>
        </p:nvSpPr>
        <p:spPr>
          <a:xfrm>
            <a:off x="457200" y="274637"/>
            <a:ext cx="8229600" cy="1143000"/>
          </a:xfrm>
          <a:prstGeom prst="rect">
            <a:avLst/>
          </a:prstGeom>
          <a:noFill/>
          <a:ln>
            <a:noFill/>
          </a:ln>
        </p:spPr>
        <p:txBody>
          <a:bodyPr lIns="91425" tIns="91425" rIns="91425" bIns="91425" anchor="b" anchorCtr="0"/>
          <a:lstStyle>
            <a:lvl1pPr algn="l" rtl="0">
              <a:spcBef>
                <a:spcPts val="0"/>
              </a:spcBef>
              <a:buSzPct val="100000"/>
              <a:buFont typeface="Arial"/>
              <a:buNone/>
              <a:defRPr sz="3600" b="1">
                <a:solidFill>
                  <a:schemeClr val="dk1"/>
                </a:solidFill>
                <a:latin typeface="Arial"/>
                <a:ea typeface="Arial"/>
                <a:cs typeface="Arial"/>
                <a:sym typeface="Arial"/>
              </a:defRPr>
            </a:lvl1pPr>
            <a:lvl2pPr algn="l" rtl="0">
              <a:spcBef>
                <a:spcPts val="0"/>
              </a:spcBef>
              <a:buSzPct val="100000"/>
              <a:buFont typeface="Arial"/>
              <a:buNone/>
              <a:defRPr sz="3600" b="1">
                <a:solidFill>
                  <a:schemeClr val="dk1"/>
                </a:solidFill>
                <a:latin typeface="Arial"/>
                <a:ea typeface="Arial"/>
                <a:cs typeface="Arial"/>
                <a:sym typeface="Arial"/>
              </a:defRPr>
            </a:lvl2pPr>
            <a:lvl3pPr algn="l" rtl="0">
              <a:spcBef>
                <a:spcPts val="0"/>
              </a:spcBef>
              <a:buSzPct val="100000"/>
              <a:buFont typeface="Arial"/>
              <a:buNone/>
              <a:defRPr sz="3600" b="1">
                <a:solidFill>
                  <a:schemeClr val="dk1"/>
                </a:solidFill>
                <a:latin typeface="Arial"/>
                <a:ea typeface="Arial"/>
                <a:cs typeface="Arial"/>
                <a:sym typeface="Arial"/>
              </a:defRPr>
            </a:lvl3pPr>
            <a:lvl4pPr algn="l" rtl="0">
              <a:spcBef>
                <a:spcPts val="0"/>
              </a:spcBef>
              <a:buSzPct val="100000"/>
              <a:buFont typeface="Arial"/>
              <a:buNone/>
              <a:defRPr sz="3600" b="1">
                <a:solidFill>
                  <a:schemeClr val="dk1"/>
                </a:solidFill>
                <a:latin typeface="Arial"/>
                <a:ea typeface="Arial"/>
                <a:cs typeface="Arial"/>
                <a:sym typeface="Arial"/>
              </a:defRPr>
            </a:lvl4pPr>
            <a:lvl5pPr algn="l" rtl="0">
              <a:spcBef>
                <a:spcPts val="0"/>
              </a:spcBef>
              <a:buSzPct val="100000"/>
              <a:buFont typeface="Arial"/>
              <a:buNone/>
              <a:defRPr sz="3600" b="1">
                <a:solidFill>
                  <a:schemeClr val="dk1"/>
                </a:solidFill>
                <a:latin typeface="Arial"/>
                <a:ea typeface="Arial"/>
                <a:cs typeface="Arial"/>
                <a:sym typeface="Arial"/>
              </a:defRPr>
            </a:lvl5pPr>
            <a:lvl6pPr algn="l" rtl="0">
              <a:spcBef>
                <a:spcPts val="0"/>
              </a:spcBef>
              <a:buSzPct val="100000"/>
              <a:buFont typeface="Arial"/>
              <a:buNone/>
              <a:defRPr sz="3600" b="1">
                <a:solidFill>
                  <a:schemeClr val="dk1"/>
                </a:solidFill>
                <a:latin typeface="Arial"/>
                <a:ea typeface="Arial"/>
                <a:cs typeface="Arial"/>
                <a:sym typeface="Arial"/>
              </a:defRPr>
            </a:lvl6pPr>
            <a:lvl7pPr algn="l" rtl="0">
              <a:spcBef>
                <a:spcPts val="0"/>
              </a:spcBef>
              <a:buSzPct val="100000"/>
              <a:buFont typeface="Arial"/>
              <a:buNone/>
              <a:defRPr sz="3600" b="1">
                <a:solidFill>
                  <a:schemeClr val="dk1"/>
                </a:solidFill>
                <a:latin typeface="Arial"/>
                <a:ea typeface="Arial"/>
                <a:cs typeface="Arial"/>
                <a:sym typeface="Arial"/>
              </a:defRPr>
            </a:lvl7pPr>
            <a:lvl8pPr algn="l" rtl="0">
              <a:spcBef>
                <a:spcPts val="0"/>
              </a:spcBef>
              <a:buSzPct val="100000"/>
              <a:buFont typeface="Arial"/>
              <a:buNone/>
              <a:defRPr sz="3600" b="1">
                <a:solidFill>
                  <a:schemeClr val="dk1"/>
                </a:solidFill>
                <a:latin typeface="Arial"/>
                <a:ea typeface="Arial"/>
                <a:cs typeface="Arial"/>
                <a:sym typeface="Arial"/>
              </a:defRPr>
            </a:lvl8pPr>
            <a:lvl9pPr algn="l" rtl="0">
              <a:spcBef>
                <a:spcPts val="0"/>
              </a:spcBef>
              <a:buSzPct val="100000"/>
              <a:buFont typeface="Arial"/>
              <a:buNone/>
              <a:defRPr sz="3600" b="1">
                <a:solidFill>
                  <a:schemeClr val="dk1"/>
                </a:solidFill>
                <a:latin typeface="Arial"/>
                <a:ea typeface="Arial"/>
                <a:cs typeface="Arial"/>
                <a:sym typeface="Arial"/>
              </a:defRPr>
            </a:lvl9pPr>
          </a:lstStyle>
          <a:p>
            <a:endParaRPr/>
          </a:p>
        </p:txBody>
      </p:sp>
      <p:sp>
        <p:nvSpPr>
          <p:cNvPr id="12" name="Shape 12"/>
          <p:cNvSpPr txBox="1">
            <a:spLocks noGrp="1"/>
          </p:cNvSpPr>
          <p:nvPr>
            <p:ph type="body" idx="1"/>
          </p:nvPr>
        </p:nvSpPr>
        <p:spPr>
          <a:xfrm>
            <a:off x="457200" y="1600200"/>
            <a:ext cx="8229600" cy="4967700"/>
          </a:xfrm>
          <a:prstGeom prst="rect">
            <a:avLst/>
          </a:prstGeom>
          <a:noFill/>
          <a:ln>
            <a:noFill/>
          </a:ln>
        </p:spPr>
        <p:txBody>
          <a:bodyPr lIns="91425" tIns="91425" rIns="91425" bIns="91425" anchor="t" anchorCtr="0"/>
          <a:lstStyle>
            <a:lvl1pPr rtl="0">
              <a:defRPr/>
            </a:lvl1pPr>
            <a:lvl2pPr rtl="0">
              <a:defRPr/>
            </a:lvl2pPr>
            <a:lvl3pPr rtl="0">
              <a:defRPr/>
            </a:lvl3pPr>
            <a:lvl4pPr rtl="0">
              <a:defRPr/>
            </a:lvl4pPr>
            <a:lvl5pPr rtl="0">
              <a:defRPr sz="1800"/>
            </a:lvl5pPr>
            <a:lvl6pPr rtl="0">
              <a:defRPr sz="1800"/>
            </a:lvl6pPr>
            <a:lvl7pPr rtl="0">
              <a:defRPr sz="1800"/>
            </a:lvl7pPr>
            <a:lvl8pPr rtl="0">
              <a:defRPr sz="1800"/>
            </a:lvl8pPr>
            <a:lvl9pPr rtl="0">
              <a:defRPr sz="1800"/>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twoColTx" type="twoColTx">
  <p:cSld name="twoColTx">
    <p:spTree>
      <p:nvGrpSpPr>
        <p:cNvPr id="1" name="Shape 13"/>
        <p:cNvGrpSpPr/>
        <p:nvPr/>
      </p:nvGrpSpPr>
      <p:grpSpPr>
        <a:xfrm>
          <a:off x="0" y="0"/>
          <a:ext cx="0" cy="0"/>
          <a:chOff x="0" y="0"/>
          <a:chExt cx="0" cy="0"/>
        </a:xfrm>
      </p:grpSpPr>
      <p:sp>
        <p:nvSpPr>
          <p:cNvPr id="14" name="Shape 14"/>
          <p:cNvSpPr txBox="1">
            <a:spLocks noGrp="1"/>
          </p:cNvSpPr>
          <p:nvPr>
            <p:ph type="title"/>
          </p:nvPr>
        </p:nvSpPr>
        <p:spPr>
          <a:xfrm>
            <a:off x="457200" y="274637"/>
            <a:ext cx="8229600" cy="1143000"/>
          </a:xfrm>
          <a:prstGeom prst="rect">
            <a:avLst/>
          </a:prstGeom>
          <a:noFill/>
          <a:ln>
            <a:noFill/>
          </a:ln>
        </p:spPr>
        <p:txBody>
          <a:bodyPr lIns="91425" tIns="91425" rIns="91425" bIns="91425" anchor="b" anchorCtr="0"/>
          <a:lstStyle>
            <a:lvl1pPr algn="l" rtl="0">
              <a:spcBef>
                <a:spcPts val="0"/>
              </a:spcBef>
              <a:buSzPct val="100000"/>
              <a:buFont typeface="Arial"/>
              <a:buNone/>
              <a:defRPr sz="3600" b="1">
                <a:solidFill>
                  <a:schemeClr val="dk1"/>
                </a:solidFill>
                <a:latin typeface="Arial"/>
                <a:ea typeface="Arial"/>
                <a:cs typeface="Arial"/>
                <a:sym typeface="Arial"/>
              </a:defRPr>
            </a:lvl1pPr>
            <a:lvl2pPr algn="l" rtl="0">
              <a:spcBef>
                <a:spcPts val="0"/>
              </a:spcBef>
              <a:buSzPct val="100000"/>
              <a:buFont typeface="Arial"/>
              <a:buNone/>
              <a:defRPr sz="3600" b="1">
                <a:solidFill>
                  <a:schemeClr val="dk1"/>
                </a:solidFill>
                <a:latin typeface="Arial"/>
                <a:ea typeface="Arial"/>
                <a:cs typeface="Arial"/>
                <a:sym typeface="Arial"/>
              </a:defRPr>
            </a:lvl2pPr>
            <a:lvl3pPr algn="l" rtl="0">
              <a:spcBef>
                <a:spcPts val="0"/>
              </a:spcBef>
              <a:buSzPct val="100000"/>
              <a:buFont typeface="Arial"/>
              <a:buNone/>
              <a:defRPr sz="3600" b="1">
                <a:solidFill>
                  <a:schemeClr val="dk1"/>
                </a:solidFill>
                <a:latin typeface="Arial"/>
                <a:ea typeface="Arial"/>
                <a:cs typeface="Arial"/>
                <a:sym typeface="Arial"/>
              </a:defRPr>
            </a:lvl3pPr>
            <a:lvl4pPr algn="l" rtl="0">
              <a:spcBef>
                <a:spcPts val="0"/>
              </a:spcBef>
              <a:buSzPct val="100000"/>
              <a:buFont typeface="Arial"/>
              <a:buNone/>
              <a:defRPr sz="3600" b="1">
                <a:solidFill>
                  <a:schemeClr val="dk1"/>
                </a:solidFill>
                <a:latin typeface="Arial"/>
                <a:ea typeface="Arial"/>
                <a:cs typeface="Arial"/>
                <a:sym typeface="Arial"/>
              </a:defRPr>
            </a:lvl4pPr>
            <a:lvl5pPr algn="l" rtl="0">
              <a:spcBef>
                <a:spcPts val="0"/>
              </a:spcBef>
              <a:buSzPct val="100000"/>
              <a:buFont typeface="Arial"/>
              <a:buNone/>
              <a:defRPr sz="3600" b="1">
                <a:solidFill>
                  <a:schemeClr val="dk1"/>
                </a:solidFill>
                <a:latin typeface="Arial"/>
                <a:ea typeface="Arial"/>
                <a:cs typeface="Arial"/>
                <a:sym typeface="Arial"/>
              </a:defRPr>
            </a:lvl5pPr>
            <a:lvl6pPr algn="l" rtl="0">
              <a:spcBef>
                <a:spcPts val="0"/>
              </a:spcBef>
              <a:buSzPct val="100000"/>
              <a:buFont typeface="Arial"/>
              <a:buNone/>
              <a:defRPr sz="3600" b="1">
                <a:solidFill>
                  <a:schemeClr val="dk1"/>
                </a:solidFill>
                <a:latin typeface="Arial"/>
                <a:ea typeface="Arial"/>
                <a:cs typeface="Arial"/>
                <a:sym typeface="Arial"/>
              </a:defRPr>
            </a:lvl6pPr>
            <a:lvl7pPr algn="l" rtl="0">
              <a:spcBef>
                <a:spcPts val="0"/>
              </a:spcBef>
              <a:buSzPct val="100000"/>
              <a:buFont typeface="Arial"/>
              <a:buNone/>
              <a:defRPr sz="3600" b="1">
                <a:solidFill>
                  <a:schemeClr val="dk1"/>
                </a:solidFill>
                <a:latin typeface="Arial"/>
                <a:ea typeface="Arial"/>
                <a:cs typeface="Arial"/>
                <a:sym typeface="Arial"/>
              </a:defRPr>
            </a:lvl7pPr>
            <a:lvl8pPr algn="l" rtl="0">
              <a:spcBef>
                <a:spcPts val="0"/>
              </a:spcBef>
              <a:buSzPct val="100000"/>
              <a:buFont typeface="Arial"/>
              <a:buNone/>
              <a:defRPr sz="3600" b="1">
                <a:solidFill>
                  <a:schemeClr val="dk1"/>
                </a:solidFill>
                <a:latin typeface="Arial"/>
                <a:ea typeface="Arial"/>
                <a:cs typeface="Arial"/>
                <a:sym typeface="Arial"/>
              </a:defRPr>
            </a:lvl8pPr>
            <a:lvl9pPr algn="l" rtl="0">
              <a:spcBef>
                <a:spcPts val="0"/>
              </a:spcBef>
              <a:buSzPct val="100000"/>
              <a:buFont typeface="Arial"/>
              <a:buNone/>
              <a:defRPr sz="3600" b="1">
                <a:solidFill>
                  <a:schemeClr val="dk1"/>
                </a:solidFill>
                <a:latin typeface="Arial"/>
                <a:ea typeface="Arial"/>
                <a:cs typeface="Arial"/>
                <a:sym typeface="Arial"/>
              </a:defRPr>
            </a:lvl9pPr>
          </a:lstStyle>
          <a:p>
            <a:endParaRPr/>
          </a:p>
        </p:txBody>
      </p:sp>
      <p:sp>
        <p:nvSpPr>
          <p:cNvPr id="15" name="Shape 15"/>
          <p:cNvSpPr txBox="1">
            <a:spLocks noGrp="1"/>
          </p:cNvSpPr>
          <p:nvPr>
            <p:ph type="body" idx="1"/>
          </p:nvPr>
        </p:nvSpPr>
        <p:spPr>
          <a:xfrm>
            <a:off x="457200" y="1600200"/>
            <a:ext cx="3994500" cy="4967700"/>
          </a:xfrm>
          <a:prstGeom prst="rect">
            <a:avLst/>
          </a:prstGeom>
          <a:noFill/>
          <a:ln>
            <a:noFill/>
          </a:ln>
        </p:spPr>
        <p:txBody>
          <a:bodyPr lIns="91425" tIns="91425" rIns="91425" bIns="91425" anchor="t" anchorCtr="0"/>
          <a:lstStyle>
            <a:lvl1pPr rtl="0">
              <a:defRPr/>
            </a:lvl1pPr>
            <a:lvl2pPr rtl="0">
              <a:defRPr/>
            </a:lvl2pPr>
            <a:lvl3pPr rtl="0">
              <a:defRPr/>
            </a:lvl3pPr>
            <a:lvl4pPr rtl="0">
              <a:defRPr/>
            </a:lvl4pPr>
            <a:lvl5pPr rtl="0">
              <a:defRPr sz="1800"/>
            </a:lvl5pPr>
            <a:lvl6pPr rtl="0">
              <a:defRPr sz="1800"/>
            </a:lvl6pPr>
            <a:lvl7pPr rtl="0">
              <a:defRPr sz="1800"/>
            </a:lvl7pPr>
            <a:lvl8pPr rtl="0">
              <a:defRPr sz="1800"/>
            </a:lvl8pPr>
            <a:lvl9pPr rtl="0">
              <a:defRPr sz="1800"/>
            </a:lvl9pPr>
          </a:lstStyle>
          <a:p>
            <a:endParaRPr/>
          </a:p>
        </p:txBody>
      </p:sp>
      <p:sp>
        <p:nvSpPr>
          <p:cNvPr id="16" name="Shape 16"/>
          <p:cNvSpPr txBox="1">
            <a:spLocks noGrp="1"/>
          </p:cNvSpPr>
          <p:nvPr>
            <p:ph type="body" idx="2"/>
          </p:nvPr>
        </p:nvSpPr>
        <p:spPr>
          <a:xfrm>
            <a:off x="4692273" y="1600200"/>
            <a:ext cx="3994500" cy="4967700"/>
          </a:xfrm>
          <a:prstGeom prst="rect">
            <a:avLst/>
          </a:prstGeom>
          <a:noFill/>
          <a:ln>
            <a:noFill/>
          </a:ln>
        </p:spPr>
        <p:txBody>
          <a:bodyPr lIns="91425" tIns="91425" rIns="91425" bIns="91425" anchor="t" anchorCtr="0"/>
          <a:lstStyle>
            <a:lvl1pPr rtl="0">
              <a:defRPr/>
            </a:lvl1pPr>
            <a:lvl2pPr rtl="0">
              <a:defRPr/>
            </a:lvl2pPr>
            <a:lvl3pPr rtl="0">
              <a:defRPr/>
            </a:lvl3pPr>
            <a:lvl4pPr rtl="0">
              <a:defRPr/>
            </a:lvl4pPr>
            <a:lvl5pPr rtl="0">
              <a:defRPr sz="1800"/>
            </a:lvl5pPr>
            <a:lvl6pPr rtl="0">
              <a:defRPr sz="1800"/>
            </a:lvl6pPr>
            <a:lvl7pPr rtl="0">
              <a:defRPr sz="1800"/>
            </a:lvl7pPr>
            <a:lvl8pPr rtl="0">
              <a:defRPr sz="1800"/>
            </a:lvl8pPr>
            <a:lvl9pPr rtl="0">
              <a:defRPr sz="1800"/>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titleOnly" type="titleOnly">
  <p:cSld name="titleOnly">
    <p:spTree>
      <p:nvGrpSpPr>
        <p:cNvPr id="1" name="Shape 17"/>
        <p:cNvGrpSpPr/>
        <p:nvPr/>
      </p:nvGrpSpPr>
      <p:grpSpPr>
        <a:xfrm>
          <a:off x="0" y="0"/>
          <a:ext cx="0" cy="0"/>
          <a:chOff x="0" y="0"/>
          <a:chExt cx="0" cy="0"/>
        </a:xfrm>
      </p:grpSpPr>
      <p:sp>
        <p:nvSpPr>
          <p:cNvPr id="18" name="Shape 18"/>
          <p:cNvSpPr txBox="1">
            <a:spLocks noGrp="1"/>
          </p:cNvSpPr>
          <p:nvPr>
            <p:ph type="title"/>
          </p:nvPr>
        </p:nvSpPr>
        <p:spPr>
          <a:xfrm>
            <a:off x="457200" y="274637"/>
            <a:ext cx="8229600" cy="1143000"/>
          </a:xfrm>
          <a:prstGeom prst="rect">
            <a:avLst/>
          </a:prstGeom>
          <a:noFill/>
          <a:ln>
            <a:noFill/>
          </a:ln>
        </p:spPr>
        <p:txBody>
          <a:bodyPr lIns="91425" tIns="91425" rIns="91425" bIns="91425" anchor="b" anchorCtr="0"/>
          <a:lstStyle>
            <a:lvl1pPr algn="l" rtl="0">
              <a:spcBef>
                <a:spcPts val="0"/>
              </a:spcBef>
              <a:buSzPct val="100000"/>
              <a:buFont typeface="Arial"/>
              <a:buNone/>
              <a:defRPr sz="3600" b="1">
                <a:solidFill>
                  <a:schemeClr val="dk1"/>
                </a:solidFill>
                <a:latin typeface="Arial"/>
                <a:ea typeface="Arial"/>
                <a:cs typeface="Arial"/>
                <a:sym typeface="Arial"/>
              </a:defRPr>
            </a:lvl1pPr>
            <a:lvl2pPr algn="l" rtl="0">
              <a:spcBef>
                <a:spcPts val="0"/>
              </a:spcBef>
              <a:buSzPct val="100000"/>
              <a:buFont typeface="Arial"/>
              <a:buNone/>
              <a:defRPr sz="3600" b="1">
                <a:solidFill>
                  <a:schemeClr val="dk1"/>
                </a:solidFill>
                <a:latin typeface="Arial"/>
                <a:ea typeface="Arial"/>
                <a:cs typeface="Arial"/>
                <a:sym typeface="Arial"/>
              </a:defRPr>
            </a:lvl2pPr>
            <a:lvl3pPr algn="l" rtl="0">
              <a:spcBef>
                <a:spcPts val="0"/>
              </a:spcBef>
              <a:buSzPct val="100000"/>
              <a:buFont typeface="Arial"/>
              <a:buNone/>
              <a:defRPr sz="3600" b="1">
                <a:solidFill>
                  <a:schemeClr val="dk1"/>
                </a:solidFill>
                <a:latin typeface="Arial"/>
                <a:ea typeface="Arial"/>
                <a:cs typeface="Arial"/>
                <a:sym typeface="Arial"/>
              </a:defRPr>
            </a:lvl3pPr>
            <a:lvl4pPr algn="l" rtl="0">
              <a:spcBef>
                <a:spcPts val="0"/>
              </a:spcBef>
              <a:buSzPct val="100000"/>
              <a:buFont typeface="Arial"/>
              <a:buNone/>
              <a:defRPr sz="3600" b="1">
                <a:solidFill>
                  <a:schemeClr val="dk1"/>
                </a:solidFill>
                <a:latin typeface="Arial"/>
                <a:ea typeface="Arial"/>
                <a:cs typeface="Arial"/>
                <a:sym typeface="Arial"/>
              </a:defRPr>
            </a:lvl4pPr>
            <a:lvl5pPr algn="l" rtl="0">
              <a:spcBef>
                <a:spcPts val="0"/>
              </a:spcBef>
              <a:buSzPct val="100000"/>
              <a:buFont typeface="Arial"/>
              <a:buNone/>
              <a:defRPr sz="3600" b="1">
                <a:solidFill>
                  <a:schemeClr val="dk1"/>
                </a:solidFill>
                <a:latin typeface="Arial"/>
                <a:ea typeface="Arial"/>
                <a:cs typeface="Arial"/>
                <a:sym typeface="Arial"/>
              </a:defRPr>
            </a:lvl5pPr>
            <a:lvl6pPr algn="l" rtl="0">
              <a:spcBef>
                <a:spcPts val="0"/>
              </a:spcBef>
              <a:buSzPct val="100000"/>
              <a:buFont typeface="Arial"/>
              <a:buNone/>
              <a:defRPr sz="3600" b="1">
                <a:solidFill>
                  <a:schemeClr val="dk1"/>
                </a:solidFill>
                <a:latin typeface="Arial"/>
                <a:ea typeface="Arial"/>
                <a:cs typeface="Arial"/>
                <a:sym typeface="Arial"/>
              </a:defRPr>
            </a:lvl6pPr>
            <a:lvl7pPr algn="l" rtl="0">
              <a:spcBef>
                <a:spcPts val="0"/>
              </a:spcBef>
              <a:buSzPct val="100000"/>
              <a:buFont typeface="Arial"/>
              <a:buNone/>
              <a:defRPr sz="3600" b="1">
                <a:solidFill>
                  <a:schemeClr val="dk1"/>
                </a:solidFill>
                <a:latin typeface="Arial"/>
                <a:ea typeface="Arial"/>
                <a:cs typeface="Arial"/>
                <a:sym typeface="Arial"/>
              </a:defRPr>
            </a:lvl7pPr>
            <a:lvl8pPr algn="l" rtl="0">
              <a:spcBef>
                <a:spcPts val="0"/>
              </a:spcBef>
              <a:buSzPct val="100000"/>
              <a:buFont typeface="Arial"/>
              <a:buNone/>
              <a:defRPr sz="3600" b="1">
                <a:solidFill>
                  <a:schemeClr val="dk1"/>
                </a:solidFill>
                <a:latin typeface="Arial"/>
                <a:ea typeface="Arial"/>
                <a:cs typeface="Arial"/>
                <a:sym typeface="Arial"/>
              </a:defRPr>
            </a:lvl8pPr>
            <a:lvl9pPr algn="l" rtl="0">
              <a:spcBef>
                <a:spcPts val="0"/>
              </a:spcBef>
              <a:buSzPct val="100000"/>
              <a:buFont typeface="Arial"/>
              <a:buNone/>
              <a:defRPr sz="3600" b="1">
                <a:solidFill>
                  <a:schemeClr val="dk1"/>
                </a:solidFill>
                <a:latin typeface="Arial"/>
                <a:ea typeface="Arial"/>
                <a:cs typeface="Arial"/>
                <a:sym typeface="Arial"/>
              </a:defRPr>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CAPTION_ONLY">
  <p:cSld name="CAPTION_ONLY">
    <p:spTree>
      <p:nvGrpSpPr>
        <p:cNvPr id="1" name="Shape 19"/>
        <p:cNvGrpSpPr/>
        <p:nvPr/>
      </p:nvGrpSpPr>
      <p:grpSpPr>
        <a:xfrm>
          <a:off x="0" y="0"/>
          <a:ext cx="0" cy="0"/>
          <a:chOff x="0" y="0"/>
          <a:chExt cx="0" cy="0"/>
        </a:xfrm>
      </p:grpSpPr>
      <p:sp>
        <p:nvSpPr>
          <p:cNvPr id="20" name="Shape 20"/>
          <p:cNvSpPr txBox="1">
            <a:spLocks noGrp="1"/>
          </p:cNvSpPr>
          <p:nvPr>
            <p:ph type="body" idx="1"/>
          </p:nvPr>
        </p:nvSpPr>
        <p:spPr>
          <a:xfrm>
            <a:off x="457200" y="5875078"/>
            <a:ext cx="8229600" cy="692700"/>
          </a:xfrm>
          <a:prstGeom prst="rect">
            <a:avLst/>
          </a:prstGeom>
          <a:noFill/>
          <a:ln>
            <a:noFill/>
          </a:ln>
        </p:spPr>
        <p:txBody>
          <a:bodyPr lIns="91425" tIns="91425" rIns="91425" bIns="91425" anchor="t" anchorCtr="0"/>
          <a:lstStyle>
            <a:lvl1pPr marL="285750" indent="-285750" algn="ctr" rtl="0">
              <a:lnSpc>
                <a:spcPct val="100000"/>
              </a:lnSpc>
              <a:spcBef>
                <a:spcPts val="0"/>
              </a:spcBef>
              <a:spcAft>
                <a:spcPts val="0"/>
              </a:spcAft>
              <a:buClr>
                <a:schemeClr val="dk1"/>
              </a:buClr>
              <a:buSzPct val="166666"/>
              <a:buFont typeface="Arial"/>
              <a:buChar char="•"/>
              <a:defRPr sz="1800">
                <a:solidFill>
                  <a:schemeClr val="dk1"/>
                </a:solidFill>
              </a:defRPr>
            </a:lvl1pPr>
            <a:lvl2pPr marL="285750" indent="-285750" algn="ctr" rtl="0">
              <a:lnSpc>
                <a:spcPct val="100000"/>
              </a:lnSpc>
              <a:spcBef>
                <a:spcPts val="0"/>
              </a:spcBef>
              <a:spcAft>
                <a:spcPts val="0"/>
              </a:spcAft>
              <a:buClr>
                <a:schemeClr val="dk1"/>
              </a:buClr>
              <a:buSzPct val="100000"/>
              <a:buFont typeface="Courier New"/>
              <a:buChar char="o"/>
              <a:defRPr sz="1800">
                <a:solidFill>
                  <a:schemeClr val="dk1"/>
                </a:solidFill>
              </a:defRPr>
            </a:lvl2pPr>
            <a:lvl3pPr marL="285750" indent="-285750" algn="ctr" rtl="0">
              <a:lnSpc>
                <a:spcPct val="100000"/>
              </a:lnSpc>
              <a:spcBef>
                <a:spcPts val="0"/>
              </a:spcBef>
              <a:spcAft>
                <a:spcPts val="0"/>
              </a:spcAft>
              <a:buClr>
                <a:schemeClr val="dk1"/>
              </a:buClr>
              <a:buSzPct val="100000"/>
              <a:buFont typeface="Wingdings"/>
              <a:buChar char="§"/>
              <a:defRPr sz="1800">
                <a:solidFill>
                  <a:schemeClr val="dk1"/>
                </a:solidFill>
              </a:defRPr>
            </a:lvl3pPr>
            <a:lvl4pPr marL="285750" indent="-285750" algn="ctr" rtl="0">
              <a:lnSpc>
                <a:spcPct val="100000"/>
              </a:lnSpc>
              <a:spcBef>
                <a:spcPts val="0"/>
              </a:spcBef>
              <a:spcAft>
                <a:spcPts val="0"/>
              </a:spcAft>
              <a:buClr>
                <a:schemeClr val="dk1"/>
              </a:buClr>
              <a:buSzPct val="166666"/>
              <a:buFont typeface="Arial"/>
              <a:buChar char="•"/>
              <a:defRPr sz="1800">
                <a:solidFill>
                  <a:schemeClr val="dk1"/>
                </a:solidFill>
              </a:defRPr>
            </a:lvl4pPr>
            <a:lvl5pPr marL="285750" indent="-285750" algn="ctr" rtl="0">
              <a:lnSpc>
                <a:spcPct val="100000"/>
              </a:lnSpc>
              <a:spcBef>
                <a:spcPts val="0"/>
              </a:spcBef>
              <a:spcAft>
                <a:spcPts val="0"/>
              </a:spcAft>
              <a:buClr>
                <a:schemeClr val="dk1"/>
              </a:buClr>
              <a:buSzPct val="100000"/>
              <a:buFont typeface="Courier New"/>
              <a:buChar char="o"/>
              <a:defRPr sz="1800">
                <a:solidFill>
                  <a:schemeClr val="dk1"/>
                </a:solidFill>
              </a:defRPr>
            </a:lvl5pPr>
            <a:lvl6pPr marL="285750" indent="-285750" algn="ctr" rtl="0">
              <a:lnSpc>
                <a:spcPct val="100000"/>
              </a:lnSpc>
              <a:spcBef>
                <a:spcPts val="0"/>
              </a:spcBef>
              <a:spcAft>
                <a:spcPts val="0"/>
              </a:spcAft>
              <a:buClr>
                <a:schemeClr val="dk1"/>
              </a:buClr>
              <a:buSzPct val="100000"/>
              <a:buFont typeface="Wingdings"/>
              <a:buChar char="§"/>
              <a:defRPr sz="1800">
                <a:solidFill>
                  <a:schemeClr val="dk1"/>
                </a:solidFill>
              </a:defRPr>
            </a:lvl6pPr>
            <a:lvl7pPr marL="285750" indent="-285750" algn="ctr" rtl="0">
              <a:lnSpc>
                <a:spcPct val="100000"/>
              </a:lnSpc>
              <a:spcBef>
                <a:spcPts val="0"/>
              </a:spcBef>
              <a:spcAft>
                <a:spcPts val="0"/>
              </a:spcAft>
              <a:buClr>
                <a:schemeClr val="dk1"/>
              </a:buClr>
              <a:buSzPct val="166666"/>
              <a:buFont typeface="Arial"/>
              <a:buChar char="•"/>
              <a:defRPr sz="1800">
                <a:solidFill>
                  <a:schemeClr val="dk1"/>
                </a:solidFill>
              </a:defRPr>
            </a:lvl7pPr>
            <a:lvl8pPr marL="285750" indent="-285750" algn="ctr" rtl="0">
              <a:lnSpc>
                <a:spcPct val="100000"/>
              </a:lnSpc>
              <a:spcBef>
                <a:spcPts val="0"/>
              </a:spcBef>
              <a:spcAft>
                <a:spcPts val="0"/>
              </a:spcAft>
              <a:buClr>
                <a:schemeClr val="dk1"/>
              </a:buClr>
              <a:buSzPct val="100000"/>
              <a:buFont typeface="Courier New"/>
              <a:buChar char="o"/>
              <a:defRPr sz="1800">
                <a:solidFill>
                  <a:schemeClr val="dk1"/>
                </a:solidFill>
              </a:defRPr>
            </a:lvl8pPr>
            <a:lvl9pPr marL="285750" indent="-285750" algn="ctr" rtl="0">
              <a:lnSpc>
                <a:spcPct val="100000"/>
              </a:lnSpc>
              <a:spcBef>
                <a:spcPts val="0"/>
              </a:spcBef>
              <a:spcAft>
                <a:spcPts val="0"/>
              </a:spcAft>
              <a:buClr>
                <a:schemeClr val="dk1"/>
              </a:buClr>
              <a:buSzPct val="100000"/>
              <a:buFont typeface="Wingdings"/>
              <a:buChar char="§"/>
              <a:defRPr sz="1800">
                <a:solidFill>
                  <a:schemeClr val="dk1"/>
                </a:solidFill>
              </a:defRPr>
            </a:lvl9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blank" type="blank">
  <p:cSld name="blank">
    <p:spTree>
      <p:nvGrpSpPr>
        <p:cNvPr id="1" name="Shape 21"/>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title" type="title">
  <p:cSld name="title">
    <p:spTree>
      <p:nvGrpSpPr>
        <p:cNvPr id="1" name="Shape 25"/>
        <p:cNvGrpSpPr/>
        <p:nvPr/>
      </p:nvGrpSpPr>
      <p:grpSpPr>
        <a:xfrm>
          <a:off x="0" y="0"/>
          <a:ext cx="0" cy="0"/>
          <a:chOff x="0" y="0"/>
          <a:chExt cx="0" cy="0"/>
        </a:xfrm>
      </p:grpSpPr>
      <p:sp>
        <p:nvSpPr>
          <p:cNvPr id="26" name="Shape 26"/>
          <p:cNvSpPr txBox="1">
            <a:spLocks noGrp="1"/>
          </p:cNvSpPr>
          <p:nvPr>
            <p:ph type="ctrTitle"/>
          </p:nvPr>
        </p:nvSpPr>
        <p:spPr>
          <a:xfrm>
            <a:off x="685800" y="2111123"/>
            <a:ext cx="7772400" cy="1546474"/>
          </a:xfrm>
          <a:prstGeom prst="rect">
            <a:avLst/>
          </a:prstGeom>
          <a:noFill/>
          <a:ln>
            <a:noFill/>
          </a:ln>
        </p:spPr>
        <p:txBody>
          <a:bodyPr lIns="91425" tIns="91425" rIns="91425" bIns="91425" anchor="b" anchorCtr="0"/>
          <a:lstStyle>
            <a:lvl1pPr marL="0" indent="304800" algn="ctr" rtl="0">
              <a:spcBef>
                <a:spcPts val="0"/>
              </a:spcBef>
              <a:buClr>
                <a:schemeClr val="dk1"/>
              </a:buClr>
              <a:buSzPct val="100000"/>
              <a:buFont typeface="Arial"/>
              <a:buNone/>
              <a:defRPr sz="4800" b="1" i="0" u="none" strike="noStrike" cap="none" baseline="0">
                <a:solidFill>
                  <a:schemeClr val="dk1"/>
                </a:solidFill>
                <a:latin typeface="Arial"/>
                <a:ea typeface="Arial"/>
                <a:cs typeface="Arial"/>
                <a:sym typeface="Arial"/>
              </a:defRPr>
            </a:lvl1pPr>
            <a:lvl2pPr marL="0" indent="304800" algn="ctr" rtl="0">
              <a:spcBef>
                <a:spcPts val="0"/>
              </a:spcBef>
              <a:buClr>
                <a:schemeClr val="dk1"/>
              </a:buClr>
              <a:buSzPct val="100000"/>
              <a:buFont typeface="Arial"/>
              <a:buNone/>
              <a:defRPr sz="4800" b="1" i="0" u="none" strike="noStrike" cap="none" baseline="0">
                <a:solidFill>
                  <a:schemeClr val="dk1"/>
                </a:solidFill>
                <a:latin typeface="Arial"/>
                <a:ea typeface="Arial"/>
                <a:cs typeface="Arial"/>
                <a:sym typeface="Arial"/>
              </a:defRPr>
            </a:lvl2pPr>
            <a:lvl3pPr marL="0" indent="304800" algn="ctr" rtl="0">
              <a:spcBef>
                <a:spcPts val="0"/>
              </a:spcBef>
              <a:buClr>
                <a:schemeClr val="dk1"/>
              </a:buClr>
              <a:buSzPct val="100000"/>
              <a:buFont typeface="Arial"/>
              <a:buNone/>
              <a:defRPr sz="4800" b="1" i="0" u="none" strike="noStrike" cap="none" baseline="0">
                <a:solidFill>
                  <a:schemeClr val="dk1"/>
                </a:solidFill>
                <a:latin typeface="Arial"/>
                <a:ea typeface="Arial"/>
                <a:cs typeface="Arial"/>
                <a:sym typeface="Arial"/>
              </a:defRPr>
            </a:lvl3pPr>
            <a:lvl4pPr marL="0" indent="304800" algn="ctr" rtl="0">
              <a:spcBef>
                <a:spcPts val="0"/>
              </a:spcBef>
              <a:buClr>
                <a:schemeClr val="dk1"/>
              </a:buClr>
              <a:buSzPct val="100000"/>
              <a:buFont typeface="Arial"/>
              <a:buNone/>
              <a:defRPr sz="4800" b="1" i="0" u="none" strike="noStrike" cap="none" baseline="0">
                <a:solidFill>
                  <a:schemeClr val="dk1"/>
                </a:solidFill>
                <a:latin typeface="Arial"/>
                <a:ea typeface="Arial"/>
                <a:cs typeface="Arial"/>
                <a:sym typeface="Arial"/>
              </a:defRPr>
            </a:lvl4pPr>
            <a:lvl5pPr marL="0" indent="304800" algn="ctr" rtl="0">
              <a:spcBef>
                <a:spcPts val="0"/>
              </a:spcBef>
              <a:buClr>
                <a:schemeClr val="dk1"/>
              </a:buClr>
              <a:buSzPct val="100000"/>
              <a:buFont typeface="Arial"/>
              <a:buNone/>
              <a:defRPr sz="4800" b="1" i="0" u="none" strike="noStrike" cap="none" baseline="0">
                <a:solidFill>
                  <a:schemeClr val="dk1"/>
                </a:solidFill>
                <a:latin typeface="Arial"/>
                <a:ea typeface="Arial"/>
                <a:cs typeface="Arial"/>
                <a:sym typeface="Arial"/>
              </a:defRPr>
            </a:lvl5pPr>
            <a:lvl6pPr marL="0" indent="304800" algn="ctr" rtl="0">
              <a:spcBef>
                <a:spcPts val="0"/>
              </a:spcBef>
              <a:buClr>
                <a:schemeClr val="dk1"/>
              </a:buClr>
              <a:buSzPct val="100000"/>
              <a:buFont typeface="Arial"/>
              <a:buNone/>
              <a:defRPr sz="4800" b="1" i="0" u="none" strike="noStrike" cap="none" baseline="0">
                <a:solidFill>
                  <a:schemeClr val="dk1"/>
                </a:solidFill>
                <a:latin typeface="Arial"/>
                <a:ea typeface="Arial"/>
                <a:cs typeface="Arial"/>
                <a:sym typeface="Arial"/>
              </a:defRPr>
            </a:lvl6pPr>
            <a:lvl7pPr marL="0" indent="304800" algn="ctr" rtl="0">
              <a:spcBef>
                <a:spcPts val="0"/>
              </a:spcBef>
              <a:buClr>
                <a:schemeClr val="dk1"/>
              </a:buClr>
              <a:buSzPct val="100000"/>
              <a:buFont typeface="Arial"/>
              <a:buNone/>
              <a:defRPr sz="4800" b="1" i="0" u="none" strike="noStrike" cap="none" baseline="0">
                <a:solidFill>
                  <a:schemeClr val="dk1"/>
                </a:solidFill>
                <a:latin typeface="Arial"/>
                <a:ea typeface="Arial"/>
                <a:cs typeface="Arial"/>
                <a:sym typeface="Arial"/>
              </a:defRPr>
            </a:lvl7pPr>
            <a:lvl8pPr marL="0" indent="304800" algn="ctr" rtl="0">
              <a:spcBef>
                <a:spcPts val="0"/>
              </a:spcBef>
              <a:buClr>
                <a:schemeClr val="dk1"/>
              </a:buClr>
              <a:buSzPct val="100000"/>
              <a:buFont typeface="Arial"/>
              <a:buNone/>
              <a:defRPr sz="4800" b="1" i="0" u="none" strike="noStrike" cap="none" baseline="0">
                <a:solidFill>
                  <a:schemeClr val="dk1"/>
                </a:solidFill>
                <a:latin typeface="Arial"/>
                <a:ea typeface="Arial"/>
                <a:cs typeface="Arial"/>
                <a:sym typeface="Arial"/>
              </a:defRPr>
            </a:lvl8pPr>
            <a:lvl9pPr marL="0" indent="304800" algn="ctr" rtl="0">
              <a:spcBef>
                <a:spcPts val="0"/>
              </a:spcBef>
              <a:buClr>
                <a:schemeClr val="dk1"/>
              </a:buClr>
              <a:buSzPct val="100000"/>
              <a:buFont typeface="Arial"/>
              <a:buNone/>
              <a:defRPr sz="4800" b="1" i="0" u="none" strike="noStrike" cap="none" baseline="0">
                <a:solidFill>
                  <a:schemeClr val="dk1"/>
                </a:solidFill>
                <a:latin typeface="Arial"/>
                <a:ea typeface="Arial"/>
                <a:cs typeface="Arial"/>
                <a:sym typeface="Arial"/>
              </a:defRPr>
            </a:lvl9pPr>
          </a:lstStyle>
          <a:p>
            <a:endParaRPr/>
          </a:p>
        </p:txBody>
      </p:sp>
      <p:sp>
        <p:nvSpPr>
          <p:cNvPr id="27" name="Shape 27"/>
          <p:cNvSpPr txBox="1">
            <a:spLocks noGrp="1"/>
          </p:cNvSpPr>
          <p:nvPr>
            <p:ph type="subTitle" idx="1"/>
          </p:nvPr>
        </p:nvSpPr>
        <p:spPr>
          <a:xfrm>
            <a:off x="685800" y="3786737"/>
            <a:ext cx="7772400" cy="1046317"/>
          </a:xfrm>
          <a:prstGeom prst="rect">
            <a:avLst/>
          </a:prstGeom>
          <a:noFill/>
          <a:ln>
            <a:noFill/>
          </a:ln>
        </p:spPr>
        <p:txBody>
          <a:bodyPr lIns="91425" tIns="91425" rIns="91425" bIns="91425" anchor="t" anchorCtr="0"/>
          <a:lstStyle>
            <a:lvl1pPr marL="0" indent="190500" algn="ctr" rtl="0">
              <a:lnSpc>
                <a:spcPct val="100000"/>
              </a:lnSpc>
              <a:spcBef>
                <a:spcPts val="0"/>
              </a:spcBef>
              <a:spcAft>
                <a:spcPts val="0"/>
              </a:spcAft>
              <a:buClr>
                <a:schemeClr val="dk2"/>
              </a:buClr>
              <a:buSzPct val="100000"/>
              <a:buFont typeface="Arial"/>
              <a:buNone/>
              <a:defRPr sz="3000" b="0" i="0" u="none" strike="noStrike" cap="none" baseline="0">
                <a:solidFill>
                  <a:schemeClr val="dk2"/>
                </a:solidFill>
                <a:latin typeface="Arial"/>
                <a:ea typeface="Arial"/>
                <a:cs typeface="Arial"/>
                <a:sym typeface="Arial"/>
              </a:defRPr>
            </a:lvl1pPr>
            <a:lvl2pPr marL="0" indent="190500" algn="ctr" rtl="0">
              <a:lnSpc>
                <a:spcPct val="100000"/>
              </a:lnSpc>
              <a:spcBef>
                <a:spcPts val="0"/>
              </a:spcBef>
              <a:spcAft>
                <a:spcPts val="0"/>
              </a:spcAft>
              <a:buClr>
                <a:schemeClr val="dk2"/>
              </a:buClr>
              <a:buSzPct val="100000"/>
              <a:buFont typeface="Arial"/>
              <a:buNone/>
              <a:defRPr sz="3000" b="0" i="0" u="none" strike="noStrike" cap="none" baseline="0">
                <a:solidFill>
                  <a:schemeClr val="dk2"/>
                </a:solidFill>
                <a:latin typeface="Arial"/>
                <a:ea typeface="Arial"/>
                <a:cs typeface="Arial"/>
                <a:sym typeface="Arial"/>
              </a:defRPr>
            </a:lvl2pPr>
            <a:lvl3pPr marL="0" indent="190500" algn="ctr" rtl="0">
              <a:lnSpc>
                <a:spcPct val="100000"/>
              </a:lnSpc>
              <a:spcBef>
                <a:spcPts val="0"/>
              </a:spcBef>
              <a:spcAft>
                <a:spcPts val="0"/>
              </a:spcAft>
              <a:buClr>
                <a:schemeClr val="dk2"/>
              </a:buClr>
              <a:buSzPct val="100000"/>
              <a:buFont typeface="Arial"/>
              <a:buNone/>
              <a:defRPr sz="3000" b="0" i="0" u="none" strike="noStrike" cap="none" baseline="0">
                <a:solidFill>
                  <a:schemeClr val="dk2"/>
                </a:solidFill>
                <a:latin typeface="Arial"/>
                <a:ea typeface="Arial"/>
                <a:cs typeface="Arial"/>
                <a:sym typeface="Arial"/>
              </a:defRPr>
            </a:lvl3pPr>
            <a:lvl4pPr marL="0" indent="190500" algn="ctr" rtl="0">
              <a:lnSpc>
                <a:spcPct val="100000"/>
              </a:lnSpc>
              <a:spcBef>
                <a:spcPts val="0"/>
              </a:spcBef>
              <a:spcAft>
                <a:spcPts val="0"/>
              </a:spcAft>
              <a:buClr>
                <a:schemeClr val="dk2"/>
              </a:buClr>
              <a:buSzPct val="100000"/>
              <a:buFont typeface="Arial"/>
              <a:buNone/>
              <a:defRPr sz="3000" b="0" i="0" u="none" strike="noStrike" cap="none" baseline="0">
                <a:solidFill>
                  <a:schemeClr val="dk2"/>
                </a:solidFill>
                <a:latin typeface="Arial"/>
                <a:ea typeface="Arial"/>
                <a:cs typeface="Arial"/>
                <a:sym typeface="Arial"/>
              </a:defRPr>
            </a:lvl4pPr>
            <a:lvl5pPr marL="0" indent="190500" algn="ctr" rtl="0">
              <a:lnSpc>
                <a:spcPct val="100000"/>
              </a:lnSpc>
              <a:spcBef>
                <a:spcPts val="0"/>
              </a:spcBef>
              <a:spcAft>
                <a:spcPts val="0"/>
              </a:spcAft>
              <a:buClr>
                <a:schemeClr val="dk2"/>
              </a:buClr>
              <a:buSzPct val="100000"/>
              <a:buFont typeface="Arial"/>
              <a:buNone/>
              <a:defRPr sz="3000" b="0" i="0" u="none" strike="noStrike" cap="none" baseline="0">
                <a:solidFill>
                  <a:schemeClr val="dk2"/>
                </a:solidFill>
                <a:latin typeface="Arial"/>
                <a:ea typeface="Arial"/>
                <a:cs typeface="Arial"/>
                <a:sym typeface="Arial"/>
              </a:defRPr>
            </a:lvl5pPr>
            <a:lvl6pPr marL="0" indent="190500" algn="ctr" rtl="0">
              <a:lnSpc>
                <a:spcPct val="100000"/>
              </a:lnSpc>
              <a:spcBef>
                <a:spcPts val="0"/>
              </a:spcBef>
              <a:spcAft>
                <a:spcPts val="0"/>
              </a:spcAft>
              <a:buClr>
                <a:schemeClr val="dk2"/>
              </a:buClr>
              <a:buSzPct val="100000"/>
              <a:buFont typeface="Arial"/>
              <a:buNone/>
              <a:defRPr sz="3000" b="0" i="0" u="none" strike="noStrike" cap="none" baseline="0">
                <a:solidFill>
                  <a:schemeClr val="dk2"/>
                </a:solidFill>
                <a:latin typeface="Arial"/>
                <a:ea typeface="Arial"/>
                <a:cs typeface="Arial"/>
                <a:sym typeface="Arial"/>
              </a:defRPr>
            </a:lvl6pPr>
            <a:lvl7pPr marL="0" indent="190500" algn="ctr" rtl="0">
              <a:lnSpc>
                <a:spcPct val="100000"/>
              </a:lnSpc>
              <a:spcBef>
                <a:spcPts val="0"/>
              </a:spcBef>
              <a:spcAft>
                <a:spcPts val="0"/>
              </a:spcAft>
              <a:buClr>
                <a:schemeClr val="dk2"/>
              </a:buClr>
              <a:buSzPct val="100000"/>
              <a:buFont typeface="Arial"/>
              <a:buNone/>
              <a:defRPr sz="3000" b="0" i="0" u="none" strike="noStrike" cap="none" baseline="0">
                <a:solidFill>
                  <a:schemeClr val="dk2"/>
                </a:solidFill>
                <a:latin typeface="Arial"/>
                <a:ea typeface="Arial"/>
                <a:cs typeface="Arial"/>
                <a:sym typeface="Arial"/>
              </a:defRPr>
            </a:lvl7pPr>
            <a:lvl8pPr marL="0" indent="190500" algn="ctr" rtl="0">
              <a:lnSpc>
                <a:spcPct val="100000"/>
              </a:lnSpc>
              <a:spcBef>
                <a:spcPts val="0"/>
              </a:spcBef>
              <a:spcAft>
                <a:spcPts val="0"/>
              </a:spcAft>
              <a:buClr>
                <a:schemeClr val="dk2"/>
              </a:buClr>
              <a:buSzPct val="100000"/>
              <a:buFont typeface="Arial"/>
              <a:buNone/>
              <a:defRPr sz="3000" b="0" i="0" u="none" strike="noStrike" cap="none" baseline="0">
                <a:solidFill>
                  <a:schemeClr val="dk2"/>
                </a:solidFill>
                <a:latin typeface="Arial"/>
                <a:ea typeface="Arial"/>
                <a:cs typeface="Arial"/>
                <a:sym typeface="Arial"/>
              </a:defRPr>
            </a:lvl8pPr>
            <a:lvl9pPr marL="0" indent="190500" algn="ctr" rtl="0">
              <a:lnSpc>
                <a:spcPct val="100000"/>
              </a:lnSpc>
              <a:spcBef>
                <a:spcPts val="0"/>
              </a:spcBef>
              <a:spcAft>
                <a:spcPts val="0"/>
              </a:spcAft>
              <a:buClr>
                <a:schemeClr val="dk2"/>
              </a:buClr>
              <a:buSzPct val="100000"/>
              <a:buFont typeface="Arial"/>
              <a:buNone/>
              <a:defRPr sz="3000" b="0" i="0" u="none" strike="noStrike" cap="none" baseline="0">
                <a:solidFill>
                  <a:schemeClr val="dk2"/>
                </a:solidFill>
                <a:latin typeface="Arial"/>
                <a:ea typeface="Arial"/>
                <a:cs typeface="Arial"/>
                <a:sym typeface="Arial"/>
              </a:defRPr>
            </a:lvl9pPr>
          </a:lstStyle>
          <a:p>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tx" type="tx">
  <p:cSld name="tx">
    <p:spTree>
      <p:nvGrpSpPr>
        <p:cNvPr id="1" name="Shape 28"/>
        <p:cNvGrpSpPr/>
        <p:nvPr/>
      </p:nvGrpSpPr>
      <p:grpSpPr>
        <a:xfrm>
          <a:off x="0" y="0"/>
          <a:ext cx="0" cy="0"/>
          <a:chOff x="0" y="0"/>
          <a:chExt cx="0" cy="0"/>
        </a:xfrm>
      </p:grpSpPr>
      <p:sp>
        <p:nvSpPr>
          <p:cNvPr id="29" name="Shape 29"/>
          <p:cNvSpPr txBox="1">
            <a:spLocks noGrp="1"/>
          </p:cNvSpPr>
          <p:nvPr>
            <p:ph type="title"/>
          </p:nvPr>
        </p:nvSpPr>
        <p:spPr>
          <a:xfrm>
            <a:off x="457200" y="274637"/>
            <a:ext cx="8229600" cy="1143000"/>
          </a:xfrm>
          <a:prstGeom prst="rect">
            <a:avLst/>
          </a:prstGeom>
          <a:noFill/>
          <a:ln>
            <a:noFill/>
          </a:ln>
        </p:spPr>
        <p:txBody>
          <a:bodyPr lIns="91425" tIns="91425" rIns="91425" bIns="91425" anchor="b" anchorCtr="0"/>
          <a:lstStyle>
            <a:lvl1pPr algn="l" rtl="0">
              <a:spcBef>
                <a:spcPts val="0"/>
              </a:spcBef>
              <a:buSzPct val="100000"/>
              <a:buFont typeface="Arial"/>
              <a:buNone/>
              <a:defRPr sz="3600" b="1">
                <a:solidFill>
                  <a:schemeClr val="dk1"/>
                </a:solidFill>
                <a:latin typeface="Arial"/>
                <a:ea typeface="Arial"/>
                <a:cs typeface="Arial"/>
                <a:sym typeface="Arial"/>
              </a:defRPr>
            </a:lvl1pPr>
            <a:lvl2pPr algn="l" rtl="0">
              <a:spcBef>
                <a:spcPts val="0"/>
              </a:spcBef>
              <a:buSzPct val="100000"/>
              <a:buFont typeface="Arial"/>
              <a:buNone/>
              <a:defRPr sz="3600" b="1">
                <a:solidFill>
                  <a:schemeClr val="dk1"/>
                </a:solidFill>
                <a:latin typeface="Arial"/>
                <a:ea typeface="Arial"/>
                <a:cs typeface="Arial"/>
                <a:sym typeface="Arial"/>
              </a:defRPr>
            </a:lvl2pPr>
            <a:lvl3pPr algn="l" rtl="0">
              <a:spcBef>
                <a:spcPts val="0"/>
              </a:spcBef>
              <a:buSzPct val="100000"/>
              <a:buFont typeface="Arial"/>
              <a:buNone/>
              <a:defRPr sz="3600" b="1">
                <a:solidFill>
                  <a:schemeClr val="dk1"/>
                </a:solidFill>
                <a:latin typeface="Arial"/>
                <a:ea typeface="Arial"/>
                <a:cs typeface="Arial"/>
                <a:sym typeface="Arial"/>
              </a:defRPr>
            </a:lvl3pPr>
            <a:lvl4pPr algn="l" rtl="0">
              <a:spcBef>
                <a:spcPts val="0"/>
              </a:spcBef>
              <a:buSzPct val="100000"/>
              <a:buFont typeface="Arial"/>
              <a:buNone/>
              <a:defRPr sz="3600" b="1">
                <a:solidFill>
                  <a:schemeClr val="dk1"/>
                </a:solidFill>
                <a:latin typeface="Arial"/>
                <a:ea typeface="Arial"/>
                <a:cs typeface="Arial"/>
                <a:sym typeface="Arial"/>
              </a:defRPr>
            </a:lvl4pPr>
            <a:lvl5pPr algn="l" rtl="0">
              <a:spcBef>
                <a:spcPts val="0"/>
              </a:spcBef>
              <a:buSzPct val="100000"/>
              <a:buFont typeface="Arial"/>
              <a:buNone/>
              <a:defRPr sz="3600" b="1">
                <a:solidFill>
                  <a:schemeClr val="dk1"/>
                </a:solidFill>
                <a:latin typeface="Arial"/>
                <a:ea typeface="Arial"/>
                <a:cs typeface="Arial"/>
                <a:sym typeface="Arial"/>
              </a:defRPr>
            </a:lvl5pPr>
            <a:lvl6pPr algn="l" rtl="0">
              <a:spcBef>
                <a:spcPts val="0"/>
              </a:spcBef>
              <a:buSzPct val="100000"/>
              <a:buFont typeface="Arial"/>
              <a:buNone/>
              <a:defRPr sz="3600" b="1">
                <a:solidFill>
                  <a:schemeClr val="dk1"/>
                </a:solidFill>
                <a:latin typeface="Arial"/>
                <a:ea typeface="Arial"/>
                <a:cs typeface="Arial"/>
                <a:sym typeface="Arial"/>
              </a:defRPr>
            </a:lvl6pPr>
            <a:lvl7pPr algn="l" rtl="0">
              <a:spcBef>
                <a:spcPts val="0"/>
              </a:spcBef>
              <a:buSzPct val="100000"/>
              <a:buFont typeface="Arial"/>
              <a:buNone/>
              <a:defRPr sz="3600" b="1">
                <a:solidFill>
                  <a:schemeClr val="dk1"/>
                </a:solidFill>
                <a:latin typeface="Arial"/>
                <a:ea typeface="Arial"/>
                <a:cs typeface="Arial"/>
                <a:sym typeface="Arial"/>
              </a:defRPr>
            </a:lvl7pPr>
            <a:lvl8pPr algn="l" rtl="0">
              <a:spcBef>
                <a:spcPts val="0"/>
              </a:spcBef>
              <a:buSzPct val="100000"/>
              <a:buFont typeface="Arial"/>
              <a:buNone/>
              <a:defRPr sz="3600" b="1">
                <a:solidFill>
                  <a:schemeClr val="dk1"/>
                </a:solidFill>
                <a:latin typeface="Arial"/>
                <a:ea typeface="Arial"/>
                <a:cs typeface="Arial"/>
                <a:sym typeface="Arial"/>
              </a:defRPr>
            </a:lvl8pPr>
            <a:lvl9pPr algn="l" rtl="0">
              <a:spcBef>
                <a:spcPts val="0"/>
              </a:spcBef>
              <a:buSzPct val="100000"/>
              <a:buFont typeface="Arial"/>
              <a:buNone/>
              <a:defRPr sz="3600" b="1">
                <a:solidFill>
                  <a:schemeClr val="dk1"/>
                </a:solidFill>
                <a:latin typeface="Arial"/>
                <a:ea typeface="Arial"/>
                <a:cs typeface="Arial"/>
                <a:sym typeface="Arial"/>
              </a:defRPr>
            </a:lvl9pPr>
          </a:lstStyle>
          <a:p>
            <a:endParaRPr/>
          </a:p>
        </p:txBody>
      </p:sp>
      <p:sp>
        <p:nvSpPr>
          <p:cNvPr id="30" name="Shape 30"/>
          <p:cNvSpPr txBox="1">
            <a:spLocks noGrp="1"/>
          </p:cNvSpPr>
          <p:nvPr>
            <p:ph type="body" idx="1"/>
          </p:nvPr>
        </p:nvSpPr>
        <p:spPr>
          <a:xfrm>
            <a:off x="457200" y="1600200"/>
            <a:ext cx="8229600" cy="4967574"/>
          </a:xfrm>
          <a:prstGeom prst="rect">
            <a:avLst/>
          </a:prstGeom>
          <a:noFill/>
          <a:ln>
            <a:noFill/>
          </a:ln>
        </p:spPr>
        <p:txBody>
          <a:bodyPr lIns="91425" tIns="91425" rIns="91425" bIns="91425" anchor="t" anchorCtr="0"/>
          <a:lstStyle>
            <a:lvl1pPr rtl="0">
              <a:defRPr/>
            </a:lvl1pPr>
            <a:lvl2pPr marL="742950" indent="-285750" rtl="0">
              <a:defRPr/>
            </a:lvl2pPr>
            <a:lvl3pPr marL="1143000" indent="-228600" rtl="0">
              <a:defRPr/>
            </a:lvl3pPr>
            <a:lvl4pPr marL="1600200" indent="-228600" rtl="0">
              <a:defRPr/>
            </a:lvl4pPr>
            <a:lvl5pPr rtl="0">
              <a:defRPr sz="1800"/>
            </a:lvl5pPr>
            <a:lvl6pPr rtl="0">
              <a:defRPr sz="1800"/>
            </a:lvl6pPr>
            <a:lvl7pPr rtl="0">
              <a:defRPr sz="1800"/>
            </a:lvl7pPr>
            <a:lvl8pPr rtl="0">
              <a:defRPr sz="1800"/>
            </a:lvl8pPr>
            <a:lvl9pPr rtl="0">
              <a:defRPr sz="1800"/>
            </a:lvl9pPr>
          </a:lstStyle>
          <a:p>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twoColTx" type="twoColTx">
  <p:cSld name="twoColTx">
    <p:spTree>
      <p:nvGrpSpPr>
        <p:cNvPr id="1" name="Shape 31"/>
        <p:cNvGrpSpPr/>
        <p:nvPr/>
      </p:nvGrpSpPr>
      <p:grpSpPr>
        <a:xfrm>
          <a:off x="0" y="0"/>
          <a:ext cx="0" cy="0"/>
          <a:chOff x="0" y="0"/>
          <a:chExt cx="0" cy="0"/>
        </a:xfrm>
      </p:grpSpPr>
      <p:sp>
        <p:nvSpPr>
          <p:cNvPr id="32" name="Shape 32"/>
          <p:cNvSpPr txBox="1">
            <a:spLocks noGrp="1"/>
          </p:cNvSpPr>
          <p:nvPr>
            <p:ph type="title"/>
          </p:nvPr>
        </p:nvSpPr>
        <p:spPr>
          <a:xfrm>
            <a:off x="457200" y="274637"/>
            <a:ext cx="8229600" cy="1143000"/>
          </a:xfrm>
          <a:prstGeom prst="rect">
            <a:avLst/>
          </a:prstGeom>
          <a:noFill/>
          <a:ln>
            <a:noFill/>
          </a:ln>
        </p:spPr>
        <p:txBody>
          <a:bodyPr lIns="91425" tIns="91425" rIns="91425" bIns="91425" anchor="b" anchorCtr="0"/>
          <a:lstStyle>
            <a:lvl1pPr algn="l" rtl="0">
              <a:spcBef>
                <a:spcPts val="0"/>
              </a:spcBef>
              <a:buSzPct val="100000"/>
              <a:buFont typeface="Arial"/>
              <a:buNone/>
              <a:defRPr sz="3600" b="1">
                <a:solidFill>
                  <a:schemeClr val="dk1"/>
                </a:solidFill>
                <a:latin typeface="Arial"/>
                <a:ea typeface="Arial"/>
                <a:cs typeface="Arial"/>
                <a:sym typeface="Arial"/>
              </a:defRPr>
            </a:lvl1pPr>
            <a:lvl2pPr algn="l" rtl="0">
              <a:spcBef>
                <a:spcPts val="0"/>
              </a:spcBef>
              <a:buSzPct val="100000"/>
              <a:buFont typeface="Arial"/>
              <a:buNone/>
              <a:defRPr sz="3600" b="1">
                <a:solidFill>
                  <a:schemeClr val="dk1"/>
                </a:solidFill>
                <a:latin typeface="Arial"/>
                <a:ea typeface="Arial"/>
                <a:cs typeface="Arial"/>
                <a:sym typeface="Arial"/>
              </a:defRPr>
            </a:lvl2pPr>
            <a:lvl3pPr algn="l" rtl="0">
              <a:spcBef>
                <a:spcPts val="0"/>
              </a:spcBef>
              <a:buSzPct val="100000"/>
              <a:buFont typeface="Arial"/>
              <a:buNone/>
              <a:defRPr sz="3600" b="1">
                <a:solidFill>
                  <a:schemeClr val="dk1"/>
                </a:solidFill>
                <a:latin typeface="Arial"/>
                <a:ea typeface="Arial"/>
                <a:cs typeface="Arial"/>
                <a:sym typeface="Arial"/>
              </a:defRPr>
            </a:lvl3pPr>
            <a:lvl4pPr algn="l" rtl="0">
              <a:spcBef>
                <a:spcPts val="0"/>
              </a:spcBef>
              <a:buSzPct val="100000"/>
              <a:buFont typeface="Arial"/>
              <a:buNone/>
              <a:defRPr sz="3600" b="1">
                <a:solidFill>
                  <a:schemeClr val="dk1"/>
                </a:solidFill>
                <a:latin typeface="Arial"/>
                <a:ea typeface="Arial"/>
                <a:cs typeface="Arial"/>
                <a:sym typeface="Arial"/>
              </a:defRPr>
            </a:lvl4pPr>
            <a:lvl5pPr algn="l" rtl="0">
              <a:spcBef>
                <a:spcPts val="0"/>
              </a:spcBef>
              <a:buSzPct val="100000"/>
              <a:buFont typeface="Arial"/>
              <a:buNone/>
              <a:defRPr sz="3600" b="1">
                <a:solidFill>
                  <a:schemeClr val="dk1"/>
                </a:solidFill>
                <a:latin typeface="Arial"/>
                <a:ea typeface="Arial"/>
                <a:cs typeface="Arial"/>
                <a:sym typeface="Arial"/>
              </a:defRPr>
            </a:lvl5pPr>
            <a:lvl6pPr algn="l" rtl="0">
              <a:spcBef>
                <a:spcPts val="0"/>
              </a:spcBef>
              <a:buSzPct val="100000"/>
              <a:buFont typeface="Arial"/>
              <a:buNone/>
              <a:defRPr sz="3600" b="1">
                <a:solidFill>
                  <a:schemeClr val="dk1"/>
                </a:solidFill>
                <a:latin typeface="Arial"/>
                <a:ea typeface="Arial"/>
                <a:cs typeface="Arial"/>
                <a:sym typeface="Arial"/>
              </a:defRPr>
            </a:lvl6pPr>
            <a:lvl7pPr algn="l" rtl="0">
              <a:spcBef>
                <a:spcPts val="0"/>
              </a:spcBef>
              <a:buSzPct val="100000"/>
              <a:buFont typeface="Arial"/>
              <a:buNone/>
              <a:defRPr sz="3600" b="1">
                <a:solidFill>
                  <a:schemeClr val="dk1"/>
                </a:solidFill>
                <a:latin typeface="Arial"/>
                <a:ea typeface="Arial"/>
                <a:cs typeface="Arial"/>
                <a:sym typeface="Arial"/>
              </a:defRPr>
            </a:lvl7pPr>
            <a:lvl8pPr algn="l" rtl="0">
              <a:spcBef>
                <a:spcPts val="0"/>
              </a:spcBef>
              <a:buSzPct val="100000"/>
              <a:buFont typeface="Arial"/>
              <a:buNone/>
              <a:defRPr sz="3600" b="1">
                <a:solidFill>
                  <a:schemeClr val="dk1"/>
                </a:solidFill>
                <a:latin typeface="Arial"/>
                <a:ea typeface="Arial"/>
                <a:cs typeface="Arial"/>
                <a:sym typeface="Arial"/>
              </a:defRPr>
            </a:lvl8pPr>
            <a:lvl9pPr algn="l" rtl="0">
              <a:spcBef>
                <a:spcPts val="0"/>
              </a:spcBef>
              <a:buSzPct val="100000"/>
              <a:buFont typeface="Arial"/>
              <a:buNone/>
              <a:defRPr sz="3600" b="1">
                <a:solidFill>
                  <a:schemeClr val="dk1"/>
                </a:solidFill>
                <a:latin typeface="Arial"/>
                <a:ea typeface="Arial"/>
                <a:cs typeface="Arial"/>
                <a:sym typeface="Arial"/>
              </a:defRPr>
            </a:lvl9pPr>
          </a:lstStyle>
          <a:p>
            <a:endParaRPr/>
          </a:p>
        </p:txBody>
      </p:sp>
      <p:sp>
        <p:nvSpPr>
          <p:cNvPr id="33" name="Shape 33"/>
          <p:cNvSpPr txBox="1">
            <a:spLocks noGrp="1"/>
          </p:cNvSpPr>
          <p:nvPr>
            <p:ph type="body" idx="1"/>
          </p:nvPr>
        </p:nvSpPr>
        <p:spPr>
          <a:xfrm>
            <a:off x="457200" y="1600200"/>
            <a:ext cx="3994525" cy="4967574"/>
          </a:xfrm>
          <a:prstGeom prst="rect">
            <a:avLst/>
          </a:prstGeom>
          <a:noFill/>
          <a:ln>
            <a:noFill/>
          </a:ln>
        </p:spPr>
        <p:txBody>
          <a:bodyPr lIns="91425" tIns="91425" rIns="91425" bIns="91425" anchor="t" anchorCtr="0"/>
          <a:lstStyle>
            <a:lvl1pPr rtl="0">
              <a:defRPr/>
            </a:lvl1pPr>
            <a:lvl2pPr rtl="0">
              <a:defRPr/>
            </a:lvl2pPr>
            <a:lvl3pPr rtl="0">
              <a:defRPr/>
            </a:lvl3pPr>
            <a:lvl4pPr rtl="0">
              <a:defRPr/>
            </a:lvl4pPr>
            <a:lvl5pPr rtl="0">
              <a:defRPr sz="1800"/>
            </a:lvl5pPr>
            <a:lvl6pPr rtl="0">
              <a:defRPr sz="1800"/>
            </a:lvl6pPr>
            <a:lvl7pPr rtl="0">
              <a:defRPr sz="1800"/>
            </a:lvl7pPr>
            <a:lvl8pPr rtl="0">
              <a:defRPr sz="1800"/>
            </a:lvl8pPr>
            <a:lvl9pPr rtl="0">
              <a:defRPr sz="1800"/>
            </a:lvl9pPr>
          </a:lstStyle>
          <a:p>
            <a:endParaRPr/>
          </a:p>
        </p:txBody>
      </p:sp>
      <p:sp>
        <p:nvSpPr>
          <p:cNvPr id="34" name="Shape 34"/>
          <p:cNvSpPr txBox="1">
            <a:spLocks noGrp="1"/>
          </p:cNvSpPr>
          <p:nvPr>
            <p:ph type="body" idx="2"/>
          </p:nvPr>
        </p:nvSpPr>
        <p:spPr>
          <a:xfrm>
            <a:off x="4692273" y="1600200"/>
            <a:ext cx="3994525" cy="4967574"/>
          </a:xfrm>
          <a:prstGeom prst="rect">
            <a:avLst/>
          </a:prstGeom>
          <a:noFill/>
          <a:ln>
            <a:noFill/>
          </a:ln>
        </p:spPr>
        <p:txBody>
          <a:bodyPr lIns="91425" tIns="91425" rIns="91425" bIns="91425" anchor="t" anchorCtr="0"/>
          <a:lstStyle>
            <a:lvl1pPr rtl="0">
              <a:defRPr/>
            </a:lvl1pPr>
            <a:lvl2pPr rtl="0">
              <a:defRPr/>
            </a:lvl2pPr>
            <a:lvl3pPr rtl="0">
              <a:defRPr/>
            </a:lvl3pPr>
            <a:lvl4pPr rtl="0">
              <a:defRPr/>
            </a:lvl4pPr>
            <a:lvl5pPr rtl="0">
              <a:defRPr sz="1800"/>
            </a:lvl5pPr>
            <a:lvl6pPr rtl="0">
              <a:defRPr sz="1800"/>
            </a:lvl6pPr>
            <a:lvl7pPr rtl="0">
              <a:defRPr sz="1800"/>
            </a:lvl7pPr>
            <a:lvl8pPr rtl="0">
              <a:defRPr sz="1800"/>
            </a:lvl8pPr>
            <a:lvl9pPr rtl="0">
              <a:defRPr sz="1800"/>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9.xml"/><Relationship Id="rId4" Type="http://schemas.openxmlformats.org/officeDocument/2006/relationships/slideLayout" Target="../slideLayouts/slideLayout10.xml"/><Relationship Id="rId5" Type="http://schemas.openxmlformats.org/officeDocument/2006/relationships/slideLayout" Target="../slideLayouts/slideLayout11.xml"/><Relationship Id="rId6" Type="http://schemas.openxmlformats.org/officeDocument/2006/relationships/slideLayout" Target="../slideLayouts/slideLayout12.xml"/><Relationship Id="rId7" Type="http://schemas.openxmlformats.org/officeDocument/2006/relationships/theme" Target="../theme/theme2.xml"/><Relationship Id="rId1" Type="http://schemas.openxmlformats.org/officeDocument/2006/relationships/slideLayout" Target="../slideLayouts/slideLayout7.xml"/><Relationship Id="rId2"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gradFill>
          <a:gsLst>
            <a:gs pos="0">
              <a:schemeClr val="lt1"/>
            </a:gs>
            <a:gs pos="30000">
              <a:schemeClr val="lt1"/>
            </a:gs>
            <a:gs pos="100000">
              <a:schemeClr val="lt2"/>
            </a:gs>
          </a:gsLst>
          <a:path path="circle">
            <a:fillToRect l="50000" t="50000" r="50000" b="50000"/>
          </a:path>
          <a:tileRect/>
        </a:gradFill>
        <a:effectLst/>
      </p:bgPr>
    </p:bg>
    <p:spTree>
      <p:nvGrpSpPr>
        <p:cNvPr id="1" name="Shape 4"/>
        <p:cNvGrpSpPr/>
        <p:nvPr/>
      </p:nvGrpSpPr>
      <p:grpSpPr>
        <a:xfrm>
          <a:off x="0" y="0"/>
          <a:ext cx="0" cy="0"/>
          <a:chOff x="0" y="0"/>
          <a:chExt cx="0" cy="0"/>
        </a:xfrm>
      </p:grpSpPr>
      <p:sp>
        <p:nvSpPr>
          <p:cNvPr id="5" name="Shape 5"/>
          <p:cNvSpPr txBox="1">
            <a:spLocks noGrp="1"/>
          </p:cNvSpPr>
          <p:nvPr>
            <p:ph type="title"/>
          </p:nvPr>
        </p:nvSpPr>
        <p:spPr>
          <a:xfrm>
            <a:off x="457200" y="274637"/>
            <a:ext cx="8229600" cy="1143000"/>
          </a:xfrm>
          <a:prstGeom prst="rect">
            <a:avLst/>
          </a:prstGeom>
          <a:noFill/>
          <a:ln>
            <a:noFill/>
          </a:ln>
        </p:spPr>
        <p:txBody>
          <a:bodyPr lIns="91425" tIns="91425" rIns="91425" bIns="91425" anchor="b" anchorCtr="0"/>
          <a:lstStyle>
            <a:lvl1pPr marL="0" indent="228600" algn="l" rtl="0">
              <a:spcBef>
                <a:spcPts val="0"/>
              </a:spcBef>
              <a:buClr>
                <a:schemeClr val="dk1"/>
              </a:buClr>
              <a:buSzPct val="100000"/>
              <a:buFont typeface="Arial"/>
              <a:buNone/>
              <a:defRPr sz="3600" b="1" i="0" u="none" strike="noStrike" cap="none" baseline="0">
                <a:solidFill>
                  <a:schemeClr val="dk1"/>
                </a:solidFill>
                <a:latin typeface="Arial"/>
                <a:ea typeface="Arial"/>
                <a:cs typeface="Arial"/>
                <a:sym typeface="Arial"/>
              </a:defRPr>
            </a:lvl1pPr>
            <a:lvl2pPr marL="0" indent="228600" algn="l" rtl="0">
              <a:spcBef>
                <a:spcPts val="0"/>
              </a:spcBef>
              <a:buClr>
                <a:schemeClr val="dk1"/>
              </a:buClr>
              <a:buSzPct val="100000"/>
              <a:buFont typeface="Arial"/>
              <a:buNone/>
              <a:defRPr sz="3600" b="1" i="0" u="none" strike="noStrike" cap="none" baseline="0">
                <a:solidFill>
                  <a:schemeClr val="dk1"/>
                </a:solidFill>
                <a:latin typeface="Arial"/>
                <a:ea typeface="Arial"/>
                <a:cs typeface="Arial"/>
                <a:sym typeface="Arial"/>
              </a:defRPr>
            </a:lvl2pPr>
            <a:lvl3pPr marL="0" indent="228600" algn="l" rtl="0">
              <a:spcBef>
                <a:spcPts val="0"/>
              </a:spcBef>
              <a:buClr>
                <a:schemeClr val="dk1"/>
              </a:buClr>
              <a:buSzPct val="100000"/>
              <a:buFont typeface="Arial"/>
              <a:buNone/>
              <a:defRPr sz="3600" b="1" i="0" u="none" strike="noStrike" cap="none" baseline="0">
                <a:solidFill>
                  <a:schemeClr val="dk1"/>
                </a:solidFill>
                <a:latin typeface="Arial"/>
                <a:ea typeface="Arial"/>
                <a:cs typeface="Arial"/>
                <a:sym typeface="Arial"/>
              </a:defRPr>
            </a:lvl3pPr>
            <a:lvl4pPr marL="0" indent="228600" algn="l" rtl="0">
              <a:spcBef>
                <a:spcPts val="0"/>
              </a:spcBef>
              <a:buClr>
                <a:schemeClr val="dk1"/>
              </a:buClr>
              <a:buSzPct val="100000"/>
              <a:buFont typeface="Arial"/>
              <a:buNone/>
              <a:defRPr sz="3600" b="1" i="0" u="none" strike="noStrike" cap="none" baseline="0">
                <a:solidFill>
                  <a:schemeClr val="dk1"/>
                </a:solidFill>
                <a:latin typeface="Arial"/>
                <a:ea typeface="Arial"/>
                <a:cs typeface="Arial"/>
                <a:sym typeface="Arial"/>
              </a:defRPr>
            </a:lvl4pPr>
            <a:lvl5pPr marL="0" indent="228600" algn="l" rtl="0">
              <a:spcBef>
                <a:spcPts val="0"/>
              </a:spcBef>
              <a:buClr>
                <a:schemeClr val="dk1"/>
              </a:buClr>
              <a:buSzPct val="100000"/>
              <a:buFont typeface="Arial"/>
              <a:buNone/>
              <a:defRPr sz="3600" b="1" i="0" u="none" strike="noStrike" cap="none" baseline="0">
                <a:solidFill>
                  <a:schemeClr val="dk1"/>
                </a:solidFill>
                <a:latin typeface="Arial"/>
                <a:ea typeface="Arial"/>
                <a:cs typeface="Arial"/>
                <a:sym typeface="Arial"/>
              </a:defRPr>
            </a:lvl5pPr>
            <a:lvl6pPr marL="0" indent="228600" algn="l" rtl="0">
              <a:spcBef>
                <a:spcPts val="0"/>
              </a:spcBef>
              <a:buClr>
                <a:schemeClr val="dk1"/>
              </a:buClr>
              <a:buSzPct val="100000"/>
              <a:buFont typeface="Arial"/>
              <a:buNone/>
              <a:defRPr sz="3600" b="1" i="0" u="none" strike="noStrike" cap="none" baseline="0">
                <a:solidFill>
                  <a:schemeClr val="dk1"/>
                </a:solidFill>
                <a:latin typeface="Arial"/>
                <a:ea typeface="Arial"/>
                <a:cs typeface="Arial"/>
                <a:sym typeface="Arial"/>
              </a:defRPr>
            </a:lvl6pPr>
            <a:lvl7pPr marL="0" indent="228600" algn="l" rtl="0">
              <a:spcBef>
                <a:spcPts val="0"/>
              </a:spcBef>
              <a:buClr>
                <a:schemeClr val="dk1"/>
              </a:buClr>
              <a:buSzPct val="100000"/>
              <a:buFont typeface="Arial"/>
              <a:buNone/>
              <a:defRPr sz="3600" b="1" i="0" u="none" strike="noStrike" cap="none" baseline="0">
                <a:solidFill>
                  <a:schemeClr val="dk1"/>
                </a:solidFill>
                <a:latin typeface="Arial"/>
                <a:ea typeface="Arial"/>
                <a:cs typeface="Arial"/>
                <a:sym typeface="Arial"/>
              </a:defRPr>
            </a:lvl7pPr>
            <a:lvl8pPr marL="0" indent="228600" algn="l" rtl="0">
              <a:spcBef>
                <a:spcPts val="0"/>
              </a:spcBef>
              <a:buClr>
                <a:schemeClr val="dk1"/>
              </a:buClr>
              <a:buSzPct val="100000"/>
              <a:buFont typeface="Arial"/>
              <a:buNone/>
              <a:defRPr sz="3600" b="1" i="0" u="none" strike="noStrike" cap="none" baseline="0">
                <a:solidFill>
                  <a:schemeClr val="dk1"/>
                </a:solidFill>
                <a:latin typeface="Arial"/>
                <a:ea typeface="Arial"/>
                <a:cs typeface="Arial"/>
                <a:sym typeface="Arial"/>
              </a:defRPr>
            </a:lvl8pPr>
            <a:lvl9pPr marL="0" indent="228600" algn="l" rtl="0">
              <a:spcBef>
                <a:spcPts val="0"/>
              </a:spcBef>
              <a:buClr>
                <a:schemeClr val="dk1"/>
              </a:buClr>
              <a:buSzPct val="100000"/>
              <a:buFont typeface="Arial"/>
              <a:buNone/>
              <a:defRPr sz="3600" b="1" i="0" u="none" strike="noStrike" cap="none" baseline="0">
                <a:solidFill>
                  <a:schemeClr val="dk1"/>
                </a:solidFill>
                <a:latin typeface="Arial"/>
                <a:ea typeface="Arial"/>
                <a:cs typeface="Arial"/>
                <a:sym typeface="Arial"/>
              </a:defRPr>
            </a:lvl9pPr>
          </a:lstStyle>
          <a:p>
            <a:endParaRPr/>
          </a:p>
        </p:txBody>
      </p:sp>
      <p:sp>
        <p:nvSpPr>
          <p:cNvPr id="6" name="Shape 6"/>
          <p:cNvSpPr txBox="1">
            <a:spLocks noGrp="1"/>
          </p:cNvSpPr>
          <p:nvPr>
            <p:ph type="body" idx="1"/>
          </p:nvPr>
        </p:nvSpPr>
        <p:spPr>
          <a:xfrm>
            <a:off x="457200" y="1600200"/>
            <a:ext cx="8229600" cy="4967700"/>
          </a:xfrm>
          <a:prstGeom prst="rect">
            <a:avLst/>
          </a:prstGeom>
          <a:noFill/>
          <a:ln>
            <a:noFill/>
          </a:ln>
        </p:spPr>
        <p:txBody>
          <a:bodyPr lIns="91425" tIns="91425" rIns="91425" bIns="91425" anchor="t" anchorCtr="0"/>
          <a:lstStyle>
            <a:lvl1pPr marL="342900" indent="-342900" algn="l" rtl="0">
              <a:spcBef>
                <a:spcPts val="600"/>
              </a:spcBef>
              <a:buClr>
                <a:srgbClr val="000000"/>
              </a:buClr>
              <a:buSzPct val="166666"/>
              <a:buFont typeface="Arial"/>
              <a:buChar char="•"/>
              <a:defRPr sz="3000" b="0" i="0" u="none" strike="noStrike" cap="none" baseline="0">
                <a:solidFill>
                  <a:srgbClr val="000000"/>
                </a:solidFill>
                <a:latin typeface="Arial"/>
                <a:ea typeface="Arial"/>
                <a:cs typeface="Arial"/>
                <a:sym typeface="Arial"/>
              </a:defRPr>
            </a:lvl1pPr>
            <a:lvl2pPr marL="742950" indent="-285750" algn="l" rtl="0">
              <a:spcBef>
                <a:spcPts val="480"/>
              </a:spcBef>
              <a:buClr>
                <a:srgbClr val="000000"/>
              </a:buClr>
              <a:buSzPct val="100000"/>
              <a:buFont typeface="Courier New"/>
              <a:buChar char="o"/>
              <a:defRPr sz="2400" b="0" i="0" u="none" strike="noStrike" cap="none" baseline="0">
                <a:solidFill>
                  <a:srgbClr val="000000"/>
                </a:solidFill>
                <a:latin typeface="Arial"/>
                <a:ea typeface="Arial"/>
                <a:cs typeface="Arial"/>
                <a:sym typeface="Arial"/>
              </a:defRPr>
            </a:lvl2pPr>
            <a:lvl3pPr marL="1143000" indent="-228600" algn="l" rtl="0">
              <a:spcBef>
                <a:spcPts val="480"/>
              </a:spcBef>
              <a:buClr>
                <a:srgbClr val="000000"/>
              </a:buClr>
              <a:buSzPct val="100000"/>
              <a:buFont typeface="Wingdings"/>
              <a:buChar char="§"/>
              <a:defRPr sz="2400" b="0" i="0" u="none" strike="noStrike" cap="none" baseline="0">
                <a:solidFill>
                  <a:srgbClr val="000000"/>
                </a:solidFill>
                <a:latin typeface="Arial"/>
                <a:ea typeface="Arial"/>
                <a:cs typeface="Arial"/>
                <a:sym typeface="Arial"/>
              </a:defRPr>
            </a:lvl3pPr>
            <a:lvl4pPr marL="1600200" indent="-228600" algn="l" rtl="0">
              <a:spcBef>
                <a:spcPts val="360"/>
              </a:spcBef>
              <a:buClr>
                <a:srgbClr val="000000"/>
              </a:buClr>
              <a:buSzPct val="166666"/>
              <a:buFont typeface="Arial"/>
              <a:buChar char="•"/>
              <a:defRPr sz="1800" b="0" i="0" u="none" strike="noStrike" cap="none" baseline="0">
                <a:solidFill>
                  <a:srgbClr val="000000"/>
                </a:solidFill>
                <a:latin typeface="Arial"/>
                <a:ea typeface="Arial"/>
                <a:cs typeface="Arial"/>
                <a:sym typeface="Arial"/>
              </a:defRPr>
            </a:lvl4pPr>
            <a:lvl5pPr marL="2057400" indent="-228600" algn="l" rtl="0">
              <a:spcBef>
                <a:spcPts val="360"/>
              </a:spcBef>
              <a:buClr>
                <a:srgbClr val="000000"/>
              </a:buClr>
              <a:buSzPct val="100000"/>
              <a:buFont typeface="Courier New"/>
              <a:buChar char="o"/>
              <a:defRPr sz="1800" b="0" i="0" u="none" strike="noStrike" cap="none" baseline="0">
                <a:solidFill>
                  <a:srgbClr val="000000"/>
                </a:solidFill>
                <a:latin typeface="Arial"/>
                <a:ea typeface="Arial"/>
                <a:cs typeface="Arial"/>
                <a:sym typeface="Arial"/>
              </a:defRPr>
            </a:lvl5pPr>
            <a:lvl6pPr marL="2514600" indent="-228600" algn="l" rtl="0">
              <a:spcBef>
                <a:spcPts val="360"/>
              </a:spcBef>
              <a:buClr>
                <a:srgbClr val="000000"/>
              </a:buClr>
              <a:buSzPct val="100000"/>
              <a:buFont typeface="Wingdings"/>
              <a:buChar char="§"/>
              <a:defRPr sz="1800" b="0" i="0" u="none" strike="noStrike" cap="none" baseline="0">
                <a:solidFill>
                  <a:srgbClr val="000000"/>
                </a:solidFill>
                <a:latin typeface="Arial"/>
                <a:ea typeface="Arial"/>
                <a:cs typeface="Arial"/>
                <a:sym typeface="Arial"/>
              </a:defRPr>
            </a:lvl6pPr>
            <a:lvl7pPr marL="2971800" indent="-228600" algn="l" rtl="0">
              <a:spcBef>
                <a:spcPts val="360"/>
              </a:spcBef>
              <a:buClr>
                <a:srgbClr val="000000"/>
              </a:buClr>
              <a:buSzPct val="166666"/>
              <a:buFont typeface="Arial"/>
              <a:buChar char="•"/>
              <a:defRPr sz="1800" b="0" i="0" u="none" strike="noStrike" cap="none" baseline="0">
                <a:solidFill>
                  <a:srgbClr val="000000"/>
                </a:solidFill>
                <a:latin typeface="Arial"/>
                <a:ea typeface="Arial"/>
                <a:cs typeface="Arial"/>
                <a:sym typeface="Arial"/>
              </a:defRPr>
            </a:lvl7pPr>
            <a:lvl8pPr marL="3429000" indent="-228600" algn="l" rtl="0">
              <a:spcBef>
                <a:spcPts val="360"/>
              </a:spcBef>
              <a:buClr>
                <a:srgbClr val="000000"/>
              </a:buClr>
              <a:buSzPct val="100000"/>
              <a:buFont typeface="Courier New"/>
              <a:buChar char="o"/>
              <a:defRPr sz="1800" b="0" i="0" u="none" strike="noStrike" cap="none" baseline="0">
                <a:solidFill>
                  <a:srgbClr val="000000"/>
                </a:solidFill>
                <a:latin typeface="Arial"/>
                <a:ea typeface="Arial"/>
                <a:cs typeface="Arial"/>
                <a:sym typeface="Arial"/>
              </a:defRPr>
            </a:lvl8pPr>
            <a:lvl9pPr marL="3886200" indent="-228600" algn="l" rtl="0">
              <a:spcBef>
                <a:spcPts val="360"/>
              </a:spcBef>
              <a:buClr>
                <a:srgbClr val="000000"/>
              </a:buClr>
              <a:buSzPct val="100000"/>
              <a:buFont typeface="Wingdings"/>
              <a:buChar char="§"/>
              <a:defRPr sz="1800" b="0" i="0" u="none" strike="noStrike" cap="none" baseline="0">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Lst>
  <p:txStyles>
    <p:title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2pPr>
    </p:titleStyle>
    <p:body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9pPr>
    </p:bodyStyle>
    <p:other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chemeClr val="lt1"/>
        </a:solidFill>
        <a:effectLst/>
      </p:bgPr>
    </p:bg>
    <p:spTree>
      <p:nvGrpSpPr>
        <p:cNvPr id="1" name="Shape 22"/>
        <p:cNvGrpSpPr/>
        <p:nvPr/>
      </p:nvGrpSpPr>
      <p:grpSpPr>
        <a:xfrm>
          <a:off x="0" y="0"/>
          <a:ext cx="0" cy="0"/>
          <a:chOff x="0" y="0"/>
          <a:chExt cx="0" cy="0"/>
        </a:xfrm>
      </p:grpSpPr>
      <p:sp>
        <p:nvSpPr>
          <p:cNvPr id="23" name="Shape 23"/>
          <p:cNvSpPr txBox="1">
            <a:spLocks noGrp="1"/>
          </p:cNvSpPr>
          <p:nvPr>
            <p:ph type="title"/>
          </p:nvPr>
        </p:nvSpPr>
        <p:spPr>
          <a:xfrm>
            <a:off x="457200" y="274637"/>
            <a:ext cx="8229600" cy="1143000"/>
          </a:xfrm>
          <a:prstGeom prst="rect">
            <a:avLst/>
          </a:prstGeom>
          <a:noFill/>
          <a:ln>
            <a:noFill/>
          </a:ln>
        </p:spPr>
        <p:txBody>
          <a:bodyPr lIns="91425" tIns="91425" rIns="91425" bIns="91425" anchor="b" anchorCtr="0"/>
          <a:lstStyle>
            <a:lvl1pPr marL="0" indent="228600" algn="l" rtl="0">
              <a:spcBef>
                <a:spcPts val="0"/>
              </a:spcBef>
              <a:buClr>
                <a:schemeClr val="dk1"/>
              </a:buClr>
              <a:buSzPct val="100000"/>
              <a:buFont typeface="Arial"/>
              <a:buNone/>
              <a:defRPr sz="3600" b="1" i="0" u="none" strike="noStrike" cap="none" baseline="0">
                <a:solidFill>
                  <a:schemeClr val="dk1"/>
                </a:solidFill>
                <a:latin typeface="Arial"/>
                <a:ea typeface="Arial"/>
                <a:cs typeface="Arial"/>
                <a:sym typeface="Arial"/>
              </a:defRPr>
            </a:lvl1pPr>
            <a:lvl2pPr marL="0" indent="228600" algn="l" rtl="0">
              <a:spcBef>
                <a:spcPts val="0"/>
              </a:spcBef>
              <a:buClr>
                <a:schemeClr val="dk1"/>
              </a:buClr>
              <a:buSzPct val="100000"/>
              <a:buFont typeface="Arial"/>
              <a:buNone/>
              <a:defRPr sz="3600" b="1" i="0" u="none" strike="noStrike" cap="none" baseline="0">
                <a:solidFill>
                  <a:schemeClr val="dk1"/>
                </a:solidFill>
                <a:latin typeface="Arial"/>
                <a:ea typeface="Arial"/>
                <a:cs typeface="Arial"/>
                <a:sym typeface="Arial"/>
              </a:defRPr>
            </a:lvl2pPr>
            <a:lvl3pPr marL="0" indent="228600" algn="l" rtl="0">
              <a:spcBef>
                <a:spcPts val="0"/>
              </a:spcBef>
              <a:buClr>
                <a:schemeClr val="dk1"/>
              </a:buClr>
              <a:buSzPct val="100000"/>
              <a:buFont typeface="Arial"/>
              <a:buNone/>
              <a:defRPr sz="3600" b="1" i="0" u="none" strike="noStrike" cap="none" baseline="0">
                <a:solidFill>
                  <a:schemeClr val="dk1"/>
                </a:solidFill>
                <a:latin typeface="Arial"/>
                <a:ea typeface="Arial"/>
                <a:cs typeface="Arial"/>
                <a:sym typeface="Arial"/>
              </a:defRPr>
            </a:lvl3pPr>
            <a:lvl4pPr marL="0" indent="228600" algn="l" rtl="0">
              <a:spcBef>
                <a:spcPts val="0"/>
              </a:spcBef>
              <a:buClr>
                <a:schemeClr val="dk1"/>
              </a:buClr>
              <a:buSzPct val="100000"/>
              <a:buFont typeface="Arial"/>
              <a:buNone/>
              <a:defRPr sz="3600" b="1" i="0" u="none" strike="noStrike" cap="none" baseline="0">
                <a:solidFill>
                  <a:schemeClr val="dk1"/>
                </a:solidFill>
                <a:latin typeface="Arial"/>
                <a:ea typeface="Arial"/>
                <a:cs typeface="Arial"/>
                <a:sym typeface="Arial"/>
              </a:defRPr>
            </a:lvl4pPr>
            <a:lvl5pPr marL="0" indent="228600" algn="l" rtl="0">
              <a:spcBef>
                <a:spcPts val="0"/>
              </a:spcBef>
              <a:buClr>
                <a:schemeClr val="dk1"/>
              </a:buClr>
              <a:buSzPct val="100000"/>
              <a:buFont typeface="Arial"/>
              <a:buNone/>
              <a:defRPr sz="3600" b="1" i="0" u="none" strike="noStrike" cap="none" baseline="0">
                <a:solidFill>
                  <a:schemeClr val="dk1"/>
                </a:solidFill>
                <a:latin typeface="Arial"/>
                <a:ea typeface="Arial"/>
                <a:cs typeface="Arial"/>
                <a:sym typeface="Arial"/>
              </a:defRPr>
            </a:lvl5pPr>
            <a:lvl6pPr marL="0" indent="228600" algn="l" rtl="0">
              <a:spcBef>
                <a:spcPts val="0"/>
              </a:spcBef>
              <a:buClr>
                <a:schemeClr val="dk1"/>
              </a:buClr>
              <a:buSzPct val="100000"/>
              <a:buFont typeface="Arial"/>
              <a:buNone/>
              <a:defRPr sz="3600" b="1" i="0" u="none" strike="noStrike" cap="none" baseline="0">
                <a:solidFill>
                  <a:schemeClr val="dk1"/>
                </a:solidFill>
                <a:latin typeface="Arial"/>
                <a:ea typeface="Arial"/>
                <a:cs typeface="Arial"/>
                <a:sym typeface="Arial"/>
              </a:defRPr>
            </a:lvl6pPr>
            <a:lvl7pPr marL="0" indent="228600" algn="l" rtl="0">
              <a:spcBef>
                <a:spcPts val="0"/>
              </a:spcBef>
              <a:buClr>
                <a:schemeClr val="dk1"/>
              </a:buClr>
              <a:buSzPct val="100000"/>
              <a:buFont typeface="Arial"/>
              <a:buNone/>
              <a:defRPr sz="3600" b="1" i="0" u="none" strike="noStrike" cap="none" baseline="0">
                <a:solidFill>
                  <a:schemeClr val="dk1"/>
                </a:solidFill>
                <a:latin typeface="Arial"/>
                <a:ea typeface="Arial"/>
                <a:cs typeface="Arial"/>
                <a:sym typeface="Arial"/>
              </a:defRPr>
            </a:lvl7pPr>
            <a:lvl8pPr marL="0" indent="228600" algn="l" rtl="0">
              <a:spcBef>
                <a:spcPts val="0"/>
              </a:spcBef>
              <a:buClr>
                <a:schemeClr val="dk1"/>
              </a:buClr>
              <a:buSzPct val="100000"/>
              <a:buFont typeface="Arial"/>
              <a:buNone/>
              <a:defRPr sz="3600" b="1" i="0" u="none" strike="noStrike" cap="none" baseline="0">
                <a:solidFill>
                  <a:schemeClr val="dk1"/>
                </a:solidFill>
                <a:latin typeface="Arial"/>
                <a:ea typeface="Arial"/>
                <a:cs typeface="Arial"/>
                <a:sym typeface="Arial"/>
              </a:defRPr>
            </a:lvl8pPr>
            <a:lvl9pPr marL="0" indent="228600" algn="l" rtl="0">
              <a:spcBef>
                <a:spcPts val="0"/>
              </a:spcBef>
              <a:buClr>
                <a:schemeClr val="dk1"/>
              </a:buClr>
              <a:buSzPct val="100000"/>
              <a:buFont typeface="Arial"/>
              <a:buNone/>
              <a:defRPr sz="3600" b="1" i="0" u="none" strike="noStrike" cap="none" baseline="0">
                <a:solidFill>
                  <a:schemeClr val="dk1"/>
                </a:solidFill>
                <a:latin typeface="Arial"/>
                <a:ea typeface="Arial"/>
                <a:cs typeface="Arial"/>
                <a:sym typeface="Arial"/>
              </a:defRPr>
            </a:lvl9pPr>
          </a:lstStyle>
          <a:p>
            <a:endParaRPr/>
          </a:p>
        </p:txBody>
      </p:sp>
      <p:sp>
        <p:nvSpPr>
          <p:cNvPr id="24" name="Shape 24"/>
          <p:cNvSpPr txBox="1">
            <a:spLocks noGrp="1"/>
          </p:cNvSpPr>
          <p:nvPr>
            <p:ph type="body" idx="1"/>
          </p:nvPr>
        </p:nvSpPr>
        <p:spPr>
          <a:xfrm>
            <a:off x="457200" y="1600200"/>
            <a:ext cx="8229600" cy="4967574"/>
          </a:xfrm>
          <a:prstGeom prst="rect">
            <a:avLst/>
          </a:prstGeom>
          <a:noFill/>
          <a:ln>
            <a:noFill/>
          </a:ln>
        </p:spPr>
        <p:txBody>
          <a:bodyPr lIns="91425" tIns="91425" rIns="91425" bIns="91425" anchor="t" anchorCtr="0"/>
          <a:lstStyle>
            <a:lvl1pPr marL="342900" indent="-342900" algn="l" rtl="0">
              <a:spcBef>
                <a:spcPts val="600"/>
              </a:spcBef>
              <a:buClr>
                <a:schemeClr val="dk1"/>
              </a:buClr>
              <a:buSzPct val="166666"/>
              <a:buFont typeface="Arial"/>
              <a:buChar char="•"/>
              <a:defRPr sz="3000" b="0" i="0" u="none" strike="noStrike" cap="none" baseline="0">
                <a:solidFill>
                  <a:schemeClr val="dk1"/>
                </a:solidFill>
                <a:latin typeface="Arial"/>
                <a:ea typeface="Arial"/>
                <a:cs typeface="Arial"/>
                <a:sym typeface="Arial"/>
              </a:defRPr>
            </a:lvl1pPr>
            <a:lvl2pPr marL="742950" indent="-285750" algn="l" rtl="0">
              <a:spcBef>
                <a:spcPts val="480"/>
              </a:spcBef>
              <a:buClr>
                <a:schemeClr val="dk1"/>
              </a:buClr>
              <a:buSzPct val="100000"/>
              <a:buFont typeface="Courier New"/>
              <a:buChar char="o"/>
              <a:defRPr sz="2400" b="0" i="0" u="none" strike="noStrike" cap="none" baseline="0">
                <a:solidFill>
                  <a:schemeClr val="dk1"/>
                </a:solidFill>
                <a:latin typeface="Arial"/>
                <a:ea typeface="Arial"/>
                <a:cs typeface="Arial"/>
                <a:sym typeface="Arial"/>
              </a:defRPr>
            </a:lvl2pPr>
            <a:lvl3pPr marL="1143000" indent="-228600" algn="l" rtl="0">
              <a:spcBef>
                <a:spcPts val="480"/>
              </a:spcBef>
              <a:buClr>
                <a:schemeClr val="dk1"/>
              </a:buClr>
              <a:buSzPct val="100000"/>
              <a:buFont typeface="Wingdings"/>
              <a:buChar char="§"/>
              <a:defRPr sz="2400" b="0" i="0" u="none" strike="noStrike" cap="none" baseline="0">
                <a:solidFill>
                  <a:schemeClr val="dk1"/>
                </a:solidFill>
                <a:latin typeface="Arial"/>
                <a:ea typeface="Arial"/>
                <a:cs typeface="Arial"/>
                <a:sym typeface="Arial"/>
              </a:defRPr>
            </a:lvl3pPr>
            <a:lvl4pPr marL="1600200" indent="-228600" algn="l" rtl="0">
              <a:spcBef>
                <a:spcPts val="360"/>
              </a:spcBef>
              <a:buClr>
                <a:schemeClr val="dk1"/>
              </a:buClr>
              <a:buSzPct val="166666"/>
              <a:buFont typeface="Arial"/>
              <a:buChar char="•"/>
              <a:defRPr sz="1800" b="0" i="0" u="none" strike="noStrike" cap="none" baseline="0">
                <a:solidFill>
                  <a:schemeClr val="dk1"/>
                </a:solidFill>
                <a:latin typeface="Arial"/>
                <a:ea typeface="Arial"/>
                <a:cs typeface="Arial"/>
                <a:sym typeface="Arial"/>
              </a:defRPr>
            </a:lvl4pPr>
            <a:lvl5pPr marL="2057400" indent="-228600" algn="l" rtl="0">
              <a:spcBef>
                <a:spcPts val="360"/>
              </a:spcBef>
              <a:buClr>
                <a:schemeClr val="dk1"/>
              </a:buClr>
              <a:buSzPct val="100000"/>
              <a:buFont typeface="Courier New"/>
              <a:buChar char="o"/>
              <a:defRPr sz="1800" b="0" i="0" u="none" strike="noStrike" cap="none" baseline="0">
                <a:solidFill>
                  <a:schemeClr val="dk1"/>
                </a:solidFill>
                <a:latin typeface="Arial"/>
                <a:ea typeface="Arial"/>
                <a:cs typeface="Arial"/>
                <a:sym typeface="Arial"/>
              </a:defRPr>
            </a:lvl5pPr>
            <a:lvl6pPr marL="2514600" indent="-228600" algn="l" rtl="0">
              <a:spcBef>
                <a:spcPts val="360"/>
              </a:spcBef>
              <a:buClr>
                <a:schemeClr val="dk1"/>
              </a:buClr>
              <a:buSzPct val="100000"/>
              <a:buFont typeface="Wingdings"/>
              <a:buChar char="§"/>
              <a:defRPr sz="1800" b="0" i="0" u="none" strike="noStrike" cap="none" baseline="0">
                <a:solidFill>
                  <a:schemeClr val="dk1"/>
                </a:solidFill>
                <a:latin typeface="Arial"/>
                <a:ea typeface="Arial"/>
                <a:cs typeface="Arial"/>
                <a:sym typeface="Arial"/>
              </a:defRPr>
            </a:lvl6pPr>
            <a:lvl7pPr marL="2971800" indent="-228600" algn="l" rtl="0">
              <a:spcBef>
                <a:spcPts val="360"/>
              </a:spcBef>
              <a:buClr>
                <a:schemeClr val="dk1"/>
              </a:buClr>
              <a:buSzPct val="166666"/>
              <a:buFont typeface="Arial"/>
              <a:buChar char="•"/>
              <a:defRPr sz="1800" b="0" i="0" u="none" strike="noStrike" cap="none" baseline="0">
                <a:solidFill>
                  <a:schemeClr val="dk1"/>
                </a:solidFill>
                <a:latin typeface="Arial"/>
                <a:ea typeface="Arial"/>
                <a:cs typeface="Arial"/>
                <a:sym typeface="Arial"/>
              </a:defRPr>
            </a:lvl7pPr>
            <a:lvl8pPr marL="3429000" indent="-228600" algn="l" rtl="0">
              <a:spcBef>
                <a:spcPts val="360"/>
              </a:spcBef>
              <a:buClr>
                <a:schemeClr val="dk1"/>
              </a:buClr>
              <a:buSzPct val="100000"/>
              <a:buFont typeface="Courier New"/>
              <a:buChar char="o"/>
              <a:defRPr sz="1800" b="0" i="0" u="none" strike="noStrike" cap="none" baseline="0">
                <a:solidFill>
                  <a:schemeClr val="dk1"/>
                </a:solidFill>
                <a:latin typeface="Arial"/>
                <a:ea typeface="Arial"/>
                <a:cs typeface="Arial"/>
                <a:sym typeface="Arial"/>
              </a:defRPr>
            </a:lvl8pPr>
            <a:lvl9pPr marL="3886200" indent="-228600" algn="l" rtl="0">
              <a:spcBef>
                <a:spcPts val="360"/>
              </a:spcBef>
              <a:buClr>
                <a:schemeClr val="dk1"/>
              </a:buClr>
              <a:buSzPct val="100000"/>
              <a:buFont typeface="Wingdings"/>
              <a:buChar char="§"/>
              <a:defRPr sz="1800" b="0" i="0" u="none" strike="noStrike" cap="none" baseline="0">
                <a:solidFill>
                  <a:schemeClr val="dk1"/>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sldLayoutIdLst>
    <p:sldLayoutId id="2147483654" r:id="rId1"/>
    <p:sldLayoutId id="2147483655" r:id="rId2"/>
    <p:sldLayoutId id="2147483656" r:id="rId3"/>
    <p:sldLayoutId id="2147483657" r:id="rId4"/>
    <p:sldLayoutId id="2147483658" r:id="rId5"/>
    <p:sldLayoutId id="2147483659" r:id="rId6"/>
  </p:sldLayoutIdLst>
  <p:txStyles>
    <p:title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2pPr>
    </p:titleStyle>
    <p:body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9pPr>
    </p:bodyStyle>
    <p:other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hyperlink" Target="http://web.france.com/story/pays_de_la_loire/2003/11/pays_de_la_loire_geography" TargetMode="External"/><Relationship Id="rId4" Type="http://schemas.openxmlformats.org/officeDocument/2006/relationships/hyperlink" Target="http://en.wikipedia.org/wiki/Pays_de_la_Loire" TargetMode="External"/><Relationship Id="rId5" Type="http://schemas.openxmlformats.org/officeDocument/2006/relationships/hyperlink" Target="http://www.french-property.com/regions/pays_de_la_loire/geography/" TargetMode="External"/><Relationship Id="rId6" Type="http://schemas.openxmlformats.org/officeDocument/2006/relationships/hyperlink" Target="http://www.trekearth.com/gallery/Europe/France/West/Pays-de-la-Loire/Saumur/photo1267040.htm" TargetMode="External"/><Relationship Id="rId7" Type="http://schemas.openxmlformats.org/officeDocument/2006/relationships/hyperlink" Target="http://www.french-property.com/regions/pays_de_la_loire/history/" TargetMode="External"/><Relationship Id="rId8" Type="http://schemas.openxmlformats.org/officeDocument/2006/relationships/hyperlink" Target="http://www.unevacanceenfrance.com/whats-on-brittany-pays-de-la-loire/le-mans-24-hour-endurance-race/http:/www.unevacanceenfrance.com/whats-on-brittany-pays-de-la-loire/le-mans-24-hour-endurance-race/" TargetMode="External"/><Relationship Id="rId9" Type="http://schemas.openxmlformats.org/officeDocument/2006/relationships/hyperlink" Target="http://www.a-castle-for-rent.com/castles/classical.htm" TargetMode="External"/><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1.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4" Type="http://schemas.openxmlformats.org/officeDocument/2006/relationships/image" Target="../media/image4.jpeg"/><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5.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6.jpeg"/></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4" Type="http://schemas.openxmlformats.org/officeDocument/2006/relationships/image" Target="../media/image8.jpeg"/><Relationship Id="rId5" Type="http://schemas.openxmlformats.org/officeDocument/2006/relationships/image" Target="../media/image9.jpeg"/><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10.jpeg"/></Relationships>
</file>

<file path=ppt/slides/_rels/slide9.xml.rels><?xml version="1.0" encoding="UTF-8" standalone="yes"?>
<Relationships xmlns="http://schemas.openxmlformats.org/package/2006/relationships"><Relationship Id="rId3" Type="http://schemas.openxmlformats.org/officeDocument/2006/relationships/image" Target="../media/image11.jpeg"/><Relationship Id="rId4" Type="http://schemas.openxmlformats.org/officeDocument/2006/relationships/image" Target="../media/image12.jpeg"/><Relationship Id="rId5" Type="http://schemas.openxmlformats.org/officeDocument/2006/relationships/image" Target="../media/image13.jpeg"/><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Shape 40"/>
        <p:cNvGrpSpPr/>
        <p:nvPr/>
      </p:nvGrpSpPr>
      <p:grpSpPr>
        <a:xfrm>
          <a:off x="0" y="0"/>
          <a:ext cx="0" cy="0"/>
          <a:chOff x="0" y="0"/>
          <a:chExt cx="0" cy="0"/>
        </a:xfrm>
      </p:grpSpPr>
      <p:sp>
        <p:nvSpPr>
          <p:cNvPr id="41" name="Shape 41"/>
          <p:cNvSpPr txBox="1">
            <a:spLocks noGrp="1"/>
          </p:cNvSpPr>
          <p:nvPr>
            <p:ph type="ctrTitle"/>
          </p:nvPr>
        </p:nvSpPr>
        <p:spPr>
          <a:xfrm>
            <a:off x="685800" y="2111123"/>
            <a:ext cx="7772400" cy="1546474"/>
          </a:xfrm>
          <a:prstGeom prst="rect">
            <a:avLst/>
          </a:prstGeom>
        </p:spPr>
        <p:txBody>
          <a:bodyPr lIns="91425" tIns="91425" rIns="91425" bIns="91425" anchor="b" anchorCtr="0">
            <a:spAutoFit/>
          </a:bodyPr>
          <a:lstStyle/>
          <a:p>
            <a:pPr>
              <a:buNone/>
            </a:pPr>
            <a:r>
              <a:rPr lang="en"/>
              <a:t>Pays de la Loire</a:t>
            </a:r>
          </a:p>
        </p:txBody>
      </p:sp>
      <p:sp>
        <p:nvSpPr>
          <p:cNvPr id="42" name="Shape 42"/>
          <p:cNvSpPr txBox="1">
            <a:spLocks noGrp="1"/>
          </p:cNvSpPr>
          <p:nvPr>
            <p:ph type="subTitle" idx="1"/>
          </p:nvPr>
        </p:nvSpPr>
        <p:spPr>
          <a:xfrm>
            <a:off x="685800" y="3786737"/>
            <a:ext cx="7772400" cy="1046317"/>
          </a:xfrm>
          <a:prstGeom prst="rect">
            <a:avLst/>
          </a:prstGeom>
        </p:spPr>
        <p:txBody>
          <a:bodyPr lIns="91425" tIns="91425" rIns="91425" bIns="91425" anchor="t" anchorCtr="0">
            <a:spAutoFit/>
          </a:bodyPr>
          <a:lstStyle/>
          <a:p>
            <a:pPr>
              <a:buNone/>
            </a:pPr>
            <a:r>
              <a:rPr lang="en"/>
              <a:t>By Allison Hubbard</a:t>
            </a:r>
          </a:p>
        </p:txBody>
      </p:sp>
    </p:spTree>
  </p:cSld>
  <p:clrMapOvr>
    <a:masterClrMapping/>
  </p:clrMapOvr>
  <p:transition spd="slow">
    <p:cut/>
  </p:transition>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Shape 107"/>
        <p:cNvGrpSpPr/>
        <p:nvPr/>
      </p:nvGrpSpPr>
      <p:grpSpPr>
        <a:xfrm>
          <a:off x="0" y="0"/>
          <a:ext cx="0" cy="0"/>
          <a:chOff x="0" y="0"/>
          <a:chExt cx="0" cy="0"/>
        </a:xfrm>
      </p:grpSpPr>
      <p:sp>
        <p:nvSpPr>
          <p:cNvPr id="108" name="Shape 108"/>
          <p:cNvSpPr txBox="1">
            <a:spLocks noGrp="1"/>
          </p:cNvSpPr>
          <p:nvPr>
            <p:ph type="title"/>
          </p:nvPr>
        </p:nvSpPr>
        <p:spPr>
          <a:xfrm>
            <a:off x="457200" y="274637"/>
            <a:ext cx="8229600" cy="1143000"/>
          </a:xfrm>
          <a:prstGeom prst="rect">
            <a:avLst/>
          </a:prstGeom>
        </p:spPr>
        <p:txBody>
          <a:bodyPr lIns="91425" tIns="91425" rIns="91425" bIns="91425" anchor="b" anchorCtr="0">
            <a:spAutoFit/>
          </a:bodyPr>
          <a:lstStyle/>
          <a:p>
            <a:pPr algn="ctr">
              <a:buNone/>
            </a:pPr>
            <a:r>
              <a:rPr lang="en"/>
              <a:t>Les Raisons Pour Visiter</a:t>
            </a:r>
          </a:p>
        </p:txBody>
      </p:sp>
      <p:sp>
        <p:nvSpPr>
          <p:cNvPr id="109" name="Shape 109"/>
          <p:cNvSpPr txBox="1">
            <a:spLocks noGrp="1"/>
          </p:cNvSpPr>
          <p:nvPr>
            <p:ph type="body" idx="1"/>
          </p:nvPr>
        </p:nvSpPr>
        <p:spPr>
          <a:xfrm>
            <a:off x="457200" y="1600200"/>
            <a:ext cx="8229600" cy="4967700"/>
          </a:xfrm>
          <a:prstGeom prst="rect">
            <a:avLst/>
          </a:prstGeom>
        </p:spPr>
        <p:txBody>
          <a:bodyPr lIns="91425" tIns="91425" rIns="91425" bIns="91425" anchor="t" anchorCtr="0">
            <a:spAutoFit/>
          </a:bodyPr>
          <a:lstStyle/>
          <a:p>
            <a:pPr marL="457200" lvl="0" indent="-419100" rtl="0">
              <a:buClr>
                <a:srgbClr val="000000"/>
              </a:buClr>
              <a:buSzPct val="166666"/>
              <a:buFont typeface="Arial"/>
              <a:buChar char="•"/>
            </a:pPr>
            <a:r>
              <a:rPr lang="en"/>
              <a:t>Il y a beaucoup des villes.</a:t>
            </a:r>
          </a:p>
          <a:p>
            <a:endParaRPr/>
          </a:p>
          <a:p>
            <a:pPr marL="457200" lvl="0" indent="-419100" rtl="0">
              <a:buClr>
                <a:srgbClr val="000000"/>
              </a:buClr>
              <a:buSzPct val="166666"/>
              <a:buFont typeface="Arial"/>
              <a:buChar char="•"/>
            </a:pPr>
            <a:r>
              <a:rPr lang="en"/>
              <a:t>Sur la côte l'ouest, il y a l'océan Atlantique</a:t>
            </a:r>
          </a:p>
          <a:p>
            <a:endParaRPr/>
          </a:p>
          <a:p>
            <a:pPr marL="457200" lvl="0" indent="-419100" rtl="0">
              <a:buClr>
                <a:srgbClr val="000000"/>
              </a:buClr>
              <a:buSzPct val="166666"/>
              <a:buFont typeface="Arial"/>
              <a:buChar char="•"/>
            </a:pPr>
            <a:r>
              <a:rPr lang="en"/>
              <a:t>La region a beaucoup des châteauz.</a:t>
            </a:r>
          </a:p>
          <a:p>
            <a:endParaRPr/>
          </a:p>
          <a:p>
            <a:pPr marL="457200" lvl="0" indent="-419100" rtl="0">
              <a:buClr>
                <a:srgbClr val="000000"/>
              </a:buClr>
              <a:buSzPct val="166666"/>
              <a:buFont typeface="Arial"/>
              <a:buChar char="•"/>
            </a:pPr>
            <a:r>
              <a:rPr lang="en"/>
              <a:t>Aussi, il y a cuisine très bien.</a:t>
            </a:r>
          </a:p>
          <a:p>
            <a:endParaRPr/>
          </a:p>
          <a:p>
            <a:pPr marL="457200" lvl="0" indent="-419100" rtl="0">
              <a:buClr>
                <a:srgbClr val="000000"/>
              </a:buClr>
              <a:buSzPct val="166666"/>
              <a:buFont typeface="Arial"/>
              <a:buChar char="•"/>
            </a:pPr>
            <a:r>
              <a:rPr lang="en"/>
              <a:t>Et finalement, l'histoire donne la possibilité d'apprendre le passé de la France.</a:t>
            </a:r>
          </a:p>
          <a:p>
            <a:endParaRPr/>
          </a:p>
          <a:p>
            <a:endParaRPr/>
          </a:p>
        </p:txBody>
      </p:sp>
    </p:spTree>
  </p:cSld>
  <p:clrMapOvr>
    <a:masterClrMapping/>
  </p:clrMapOvr>
  <p:transition spd="slow">
    <p:cut/>
  </p:transition>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Shape 113"/>
        <p:cNvGrpSpPr/>
        <p:nvPr/>
      </p:nvGrpSpPr>
      <p:grpSpPr>
        <a:xfrm>
          <a:off x="0" y="0"/>
          <a:ext cx="0" cy="0"/>
          <a:chOff x="0" y="0"/>
          <a:chExt cx="0" cy="0"/>
        </a:xfrm>
      </p:grpSpPr>
      <p:sp>
        <p:nvSpPr>
          <p:cNvPr id="114" name="Shape 114"/>
          <p:cNvSpPr txBox="1">
            <a:spLocks noGrp="1"/>
          </p:cNvSpPr>
          <p:nvPr>
            <p:ph type="title"/>
          </p:nvPr>
        </p:nvSpPr>
        <p:spPr>
          <a:xfrm>
            <a:off x="457200" y="274637"/>
            <a:ext cx="8229600" cy="1143000"/>
          </a:xfrm>
          <a:prstGeom prst="rect">
            <a:avLst/>
          </a:prstGeom>
        </p:spPr>
        <p:txBody>
          <a:bodyPr lIns="91425" tIns="91425" rIns="91425" bIns="91425" anchor="b" anchorCtr="0">
            <a:spAutoFit/>
          </a:bodyPr>
          <a:lstStyle/>
          <a:p>
            <a:pPr algn="ctr">
              <a:buNone/>
            </a:pPr>
            <a:r>
              <a:rPr lang="en"/>
              <a:t>Bibliographie</a:t>
            </a:r>
          </a:p>
        </p:txBody>
      </p:sp>
      <p:sp>
        <p:nvSpPr>
          <p:cNvPr id="115" name="Shape 115"/>
          <p:cNvSpPr txBox="1">
            <a:spLocks noGrp="1"/>
          </p:cNvSpPr>
          <p:nvPr>
            <p:ph type="body" idx="1"/>
          </p:nvPr>
        </p:nvSpPr>
        <p:spPr>
          <a:xfrm>
            <a:off x="457200" y="1493325"/>
            <a:ext cx="8229600" cy="4967700"/>
          </a:xfrm>
          <a:prstGeom prst="rect">
            <a:avLst/>
          </a:prstGeom>
        </p:spPr>
        <p:txBody>
          <a:bodyPr lIns="91425" tIns="91425" rIns="91425" bIns="91425" anchor="t" anchorCtr="0">
            <a:spAutoFit/>
          </a:bodyPr>
          <a:lstStyle/>
          <a:p>
            <a:pPr lvl="0" rtl="0">
              <a:buNone/>
            </a:pPr>
            <a:r>
              <a:rPr lang="en" sz="1400" u="sng">
                <a:solidFill>
                  <a:schemeClr val="hlink"/>
                </a:solidFill>
                <a:hlinkClick r:id="rId3"/>
              </a:rPr>
              <a:t>http://web.france.com/story/pays_de_la_loire/2003/11/pays_de_la_loire_geography</a:t>
            </a:r>
            <a:r>
              <a:rPr lang="en" sz="1400"/>
              <a:t> :</a:t>
            </a:r>
          </a:p>
          <a:p>
            <a:endParaRPr/>
          </a:p>
          <a:p>
            <a:pPr lvl="0" rtl="0">
              <a:buNone/>
            </a:pPr>
            <a:r>
              <a:rPr lang="en" sz="1400" u="sng">
                <a:solidFill>
                  <a:schemeClr val="hlink"/>
                </a:solidFill>
                <a:hlinkClick r:id="rId4"/>
              </a:rPr>
              <a:t>http://en.wikipedia.org/wiki/Pays_de_la_Loire</a:t>
            </a:r>
          </a:p>
          <a:p>
            <a:endParaRPr/>
          </a:p>
          <a:p>
            <a:pPr lvl="0" rtl="0">
              <a:buNone/>
            </a:pPr>
            <a:r>
              <a:rPr lang="en" sz="1400" u="sng">
                <a:solidFill>
                  <a:schemeClr val="hlink"/>
                </a:solidFill>
                <a:hlinkClick r:id="rId5"/>
              </a:rPr>
              <a:t>http://www.french-property.com/regions/pays_de_la_loire/geography/</a:t>
            </a:r>
          </a:p>
          <a:p>
            <a:endParaRPr/>
          </a:p>
          <a:p>
            <a:pPr lvl="0" rtl="0">
              <a:buNone/>
            </a:pPr>
            <a:r>
              <a:rPr lang="en" sz="1400" u="sng">
                <a:solidFill>
                  <a:schemeClr val="hlink"/>
                </a:solidFill>
                <a:hlinkClick r:id="rId6"/>
              </a:rPr>
              <a:t>http://www.trekearth.com/gallery/Europe/France/West/Pays-de-la-Loire/Saumur/photo1267040.htm</a:t>
            </a:r>
          </a:p>
          <a:p>
            <a:endParaRPr/>
          </a:p>
          <a:p>
            <a:pPr lvl="0" rtl="0">
              <a:buNone/>
            </a:pPr>
            <a:r>
              <a:rPr lang="en" sz="1400" u="sng">
                <a:solidFill>
                  <a:schemeClr val="hlink"/>
                </a:solidFill>
                <a:hlinkClick r:id="rId7"/>
              </a:rPr>
              <a:t>http://www.french-property.com/regions/pays_de_la_loire/history/</a:t>
            </a:r>
          </a:p>
          <a:p>
            <a:endParaRPr/>
          </a:p>
          <a:p>
            <a:pPr lvl="0" rtl="0">
              <a:buNone/>
            </a:pPr>
            <a:r>
              <a:rPr lang="en" sz="1400" u="sng">
                <a:solidFill>
                  <a:schemeClr val="hlink"/>
                </a:solidFill>
                <a:hlinkClick r:id="rId8"/>
              </a:rPr>
              <a:t>http://www.unevacanceenfrance.com/whats-on-brittany-pays-de-la-loire/le-mans-24-hour-endurance-race/</a:t>
            </a:r>
          </a:p>
          <a:p>
            <a:endParaRPr/>
          </a:p>
          <a:p>
            <a:pPr lvl="0" rtl="0">
              <a:buNone/>
            </a:pPr>
            <a:r>
              <a:rPr lang="en" sz="1400" u="sng">
                <a:solidFill>
                  <a:schemeClr val="hlink"/>
                </a:solidFill>
                <a:hlinkClick r:id="rId9"/>
              </a:rPr>
              <a:t>http://www.a-castle-for-rent.com/castles/classical.htm</a:t>
            </a:r>
          </a:p>
          <a:p>
            <a:endParaRPr/>
          </a:p>
        </p:txBody>
      </p:sp>
    </p:spTree>
  </p:cSld>
  <p:clrMapOvr>
    <a:masterClrMapping/>
  </p:clrMapOvr>
  <p:transition spd="slow">
    <p:cut/>
  </p:transition>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Shape 46"/>
        <p:cNvGrpSpPr/>
        <p:nvPr/>
      </p:nvGrpSpPr>
      <p:grpSpPr>
        <a:xfrm>
          <a:off x="0" y="0"/>
          <a:ext cx="0" cy="0"/>
          <a:chOff x="0" y="0"/>
          <a:chExt cx="0" cy="0"/>
        </a:xfrm>
      </p:grpSpPr>
      <p:sp>
        <p:nvSpPr>
          <p:cNvPr id="47" name="Shape 47"/>
          <p:cNvSpPr txBox="1">
            <a:spLocks noGrp="1"/>
          </p:cNvSpPr>
          <p:nvPr>
            <p:ph type="title"/>
          </p:nvPr>
        </p:nvSpPr>
        <p:spPr>
          <a:xfrm>
            <a:off x="457200" y="274637"/>
            <a:ext cx="8229600" cy="1143000"/>
          </a:xfrm>
          <a:prstGeom prst="rect">
            <a:avLst/>
          </a:prstGeom>
        </p:spPr>
        <p:txBody>
          <a:bodyPr lIns="91425" tIns="91425" rIns="91425" bIns="91425" anchor="b" anchorCtr="0">
            <a:spAutoFit/>
          </a:bodyPr>
          <a:lstStyle/>
          <a:p>
            <a:pPr algn="ctr">
              <a:buNone/>
            </a:pPr>
            <a:r>
              <a:rPr lang="en" sz="3000">
                <a:solidFill>
                  <a:srgbClr val="000000"/>
                </a:solidFill>
              </a:rPr>
              <a:t>Le région de France, Pays de la Loire</a:t>
            </a:r>
          </a:p>
        </p:txBody>
      </p:sp>
      <p:sp>
        <p:nvSpPr>
          <p:cNvPr id="48" name="Shape 48"/>
          <p:cNvSpPr txBox="1">
            <a:spLocks noGrp="1"/>
          </p:cNvSpPr>
          <p:nvPr>
            <p:ph type="body" idx="1"/>
          </p:nvPr>
        </p:nvSpPr>
        <p:spPr>
          <a:xfrm>
            <a:off x="457200" y="1600200"/>
            <a:ext cx="8229600" cy="4967700"/>
          </a:xfrm>
          <a:prstGeom prst="rect">
            <a:avLst/>
          </a:prstGeom>
        </p:spPr>
        <p:txBody>
          <a:bodyPr lIns="91425" tIns="91425" rIns="91425" bIns="91425" anchor="t" anchorCtr="0">
            <a:spAutoFit/>
          </a:bodyPr>
          <a:lstStyle/>
          <a:p>
            <a:pPr marL="457200" lvl="0" indent="-419100" rtl="0">
              <a:buClr>
                <a:srgbClr val="000000"/>
              </a:buClr>
              <a:buSzPct val="166666"/>
              <a:buFont typeface="Arial"/>
              <a:buChar char="•"/>
            </a:pPr>
            <a:r>
              <a:rPr lang="en"/>
              <a:t>Le nom de ma région de France est Pays de la Loire.</a:t>
            </a:r>
          </a:p>
          <a:p>
            <a:endParaRPr/>
          </a:p>
          <a:p>
            <a:pPr marL="457200" lvl="0" indent="-419100" rtl="0">
              <a:buClr>
                <a:srgbClr val="000000"/>
              </a:buClr>
              <a:buSzPct val="166666"/>
              <a:buFont typeface="Arial"/>
              <a:buChar char="•"/>
            </a:pPr>
            <a:r>
              <a:rPr lang="en"/>
              <a:t>Sa capitale est Nantes.</a:t>
            </a:r>
          </a:p>
          <a:p>
            <a:endParaRPr/>
          </a:p>
          <a:p>
            <a:pPr marL="457200" lvl="0" indent="-419100">
              <a:buClr>
                <a:srgbClr val="000000"/>
              </a:buClr>
              <a:buSzPct val="166666"/>
              <a:buFont typeface="Arial"/>
              <a:buChar char="•"/>
            </a:pPr>
            <a:r>
              <a:rPr lang="en"/>
              <a:t>C'est le drapeau de la région:</a:t>
            </a:r>
          </a:p>
        </p:txBody>
      </p:sp>
      <p:sp>
        <p:nvSpPr>
          <p:cNvPr id="49" name="Shape 49"/>
          <p:cNvSpPr/>
          <p:nvPr/>
        </p:nvSpPr>
        <p:spPr>
          <a:xfrm>
            <a:off x="6070471" y="3781555"/>
            <a:ext cx="2748766" cy="1651444"/>
          </a:xfrm>
          <a:prstGeom prst="rect">
            <a:avLst/>
          </a:prstGeom>
          <a:blipFill>
            <a:blip r:embed="rId3"/>
            <a:stretch>
              <a:fillRect/>
            </a:stretch>
          </a:blipFill>
          <a:ln>
            <a:noFill/>
          </a:ln>
        </p:spPr>
      </p:sp>
    </p:spTree>
  </p:cSld>
  <p:clrMapOvr>
    <a:masterClrMapping/>
  </p:clrMapOvr>
  <p:transition spd="slow">
    <p:cut/>
  </p:transition>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Shape 53"/>
        <p:cNvGrpSpPr/>
        <p:nvPr/>
      </p:nvGrpSpPr>
      <p:grpSpPr>
        <a:xfrm>
          <a:off x="0" y="0"/>
          <a:ext cx="0" cy="0"/>
          <a:chOff x="0" y="0"/>
          <a:chExt cx="0" cy="0"/>
        </a:xfrm>
      </p:grpSpPr>
      <p:sp>
        <p:nvSpPr>
          <p:cNvPr id="54" name="Shape 54"/>
          <p:cNvSpPr/>
          <p:nvPr/>
        </p:nvSpPr>
        <p:spPr>
          <a:xfrm>
            <a:off x="929075" y="37093"/>
            <a:ext cx="7076053" cy="6783813"/>
          </a:xfrm>
          <a:prstGeom prst="rect">
            <a:avLst/>
          </a:prstGeom>
          <a:blipFill>
            <a:blip r:embed="rId3"/>
            <a:stretch>
              <a:fillRect/>
            </a:stretch>
          </a:blipFill>
          <a:ln>
            <a:noFill/>
          </a:ln>
        </p:spPr>
      </p:sp>
      <p:sp>
        <p:nvSpPr>
          <p:cNvPr id="55" name="Shape 55"/>
          <p:cNvSpPr txBox="1">
            <a:spLocks noGrp="1"/>
          </p:cNvSpPr>
          <p:nvPr>
            <p:ph type="title"/>
          </p:nvPr>
        </p:nvSpPr>
        <p:spPr>
          <a:xfrm>
            <a:off x="457200" y="274637"/>
            <a:ext cx="8229600" cy="1143000"/>
          </a:xfrm>
          <a:prstGeom prst="rect">
            <a:avLst/>
          </a:prstGeom>
        </p:spPr>
        <p:txBody>
          <a:bodyPr lIns="91425" tIns="91425" rIns="91425" bIns="91425" anchor="b" anchorCtr="0">
            <a:spAutoFit/>
          </a:bodyPr>
          <a:lstStyle/>
          <a:p>
            <a:pPr algn="ctr">
              <a:buNone/>
            </a:pPr>
            <a:r>
              <a:rPr lang="en"/>
              <a:t>La Situation Géoraphique de Pays de la Loire</a:t>
            </a:r>
          </a:p>
        </p:txBody>
      </p:sp>
      <p:sp>
        <p:nvSpPr>
          <p:cNvPr id="56" name="Shape 56"/>
          <p:cNvSpPr txBox="1">
            <a:spLocks noGrp="1"/>
          </p:cNvSpPr>
          <p:nvPr>
            <p:ph type="body" idx="1"/>
          </p:nvPr>
        </p:nvSpPr>
        <p:spPr>
          <a:xfrm>
            <a:off x="457200" y="1600200"/>
            <a:ext cx="8229600" cy="4967700"/>
          </a:xfrm>
          <a:prstGeom prst="rect">
            <a:avLst/>
          </a:prstGeom>
        </p:spPr>
        <p:txBody>
          <a:bodyPr lIns="91425" tIns="91425" rIns="91425" bIns="91425" anchor="t" anchorCtr="0">
            <a:spAutoFit/>
          </a:bodyPr>
          <a:lstStyle/>
          <a:p>
            <a:pPr marL="457200" lvl="0" indent="-419100" rtl="0">
              <a:buClr>
                <a:srgbClr val="000000"/>
              </a:buClr>
              <a:buSzPct val="166666"/>
              <a:buFont typeface="Arial"/>
              <a:buChar char="•"/>
            </a:pPr>
            <a:r>
              <a:rPr lang="en"/>
              <a:t>Pays de la Loire est sur le côté ouest de la France.</a:t>
            </a:r>
          </a:p>
          <a:p>
            <a:endParaRPr/>
          </a:p>
          <a:p>
            <a:pPr marL="457200" lvl="0" indent="-419100">
              <a:buClr>
                <a:srgbClr val="000000"/>
              </a:buClr>
              <a:buSzPct val="166666"/>
              <a:buFont typeface="Arial"/>
              <a:buChar char="•"/>
            </a:pPr>
            <a:r>
              <a:rPr lang="en"/>
              <a:t>C'est dans le milieu de Bretagne, Normandie, Centre, Poitou-Charentes et l'Océan Atlantique.</a:t>
            </a:r>
          </a:p>
        </p:txBody>
      </p:sp>
    </p:spTree>
  </p:cSld>
  <p:clrMapOvr>
    <a:masterClrMapping/>
  </p:clrMapOvr>
  <p:transition spd="slow">
    <p:cut/>
  </p:transition>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Shape 60"/>
        <p:cNvGrpSpPr/>
        <p:nvPr/>
      </p:nvGrpSpPr>
      <p:grpSpPr>
        <a:xfrm>
          <a:off x="0" y="0"/>
          <a:ext cx="0" cy="0"/>
          <a:chOff x="0" y="0"/>
          <a:chExt cx="0" cy="0"/>
        </a:xfrm>
      </p:grpSpPr>
      <p:sp>
        <p:nvSpPr>
          <p:cNvPr id="61" name="Shape 61"/>
          <p:cNvSpPr txBox="1">
            <a:spLocks noGrp="1"/>
          </p:cNvSpPr>
          <p:nvPr>
            <p:ph type="title"/>
          </p:nvPr>
        </p:nvSpPr>
        <p:spPr>
          <a:xfrm>
            <a:off x="457200" y="274637"/>
            <a:ext cx="8229600" cy="1143000"/>
          </a:xfrm>
          <a:prstGeom prst="rect">
            <a:avLst/>
          </a:prstGeom>
        </p:spPr>
        <p:txBody>
          <a:bodyPr lIns="91425" tIns="91425" rIns="91425" bIns="91425" anchor="b" anchorCtr="0">
            <a:spAutoFit/>
          </a:bodyPr>
          <a:lstStyle/>
          <a:p>
            <a:pPr>
              <a:buNone/>
            </a:pPr>
            <a:r>
              <a:rPr lang="en"/>
              <a:t>La Géographie de Pays de la Loire</a:t>
            </a:r>
          </a:p>
        </p:txBody>
      </p:sp>
      <p:sp>
        <p:nvSpPr>
          <p:cNvPr id="62" name="Shape 62"/>
          <p:cNvSpPr txBox="1">
            <a:spLocks noGrp="1"/>
          </p:cNvSpPr>
          <p:nvPr>
            <p:ph type="body" idx="1"/>
          </p:nvPr>
        </p:nvSpPr>
        <p:spPr>
          <a:xfrm>
            <a:off x="457200" y="1600200"/>
            <a:ext cx="8229600" cy="4967700"/>
          </a:xfrm>
          <a:prstGeom prst="rect">
            <a:avLst/>
          </a:prstGeom>
        </p:spPr>
        <p:txBody>
          <a:bodyPr lIns="91425" tIns="91425" rIns="91425" bIns="91425" anchor="t" anchorCtr="0">
            <a:spAutoFit/>
          </a:bodyPr>
          <a:lstStyle/>
          <a:p>
            <a:pPr marL="457200" lvl="0" indent="-381000" rtl="0">
              <a:buClr>
                <a:srgbClr val="000000"/>
              </a:buClr>
              <a:buSzPct val="166666"/>
              <a:buFont typeface="Arial"/>
              <a:buChar char="•"/>
            </a:pPr>
            <a:r>
              <a:rPr lang="en" sz="2400"/>
              <a:t>Le nom de cette région française vient de sa géographie. "Pays" signifie "lands" et "de la Loire" signifie "of the Loire river". Alors, il y a rivières dans Pays de la Loire.</a:t>
            </a:r>
          </a:p>
          <a:p>
            <a:endParaRPr/>
          </a:p>
          <a:p>
            <a:endParaRPr/>
          </a:p>
          <a:p>
            <a:endParaRPr/>
          </a:p>
          <a:p>
            <a:pPr marL="457200" lvl="0" indent="-381000" rtl="0">
              <a:buClr>
                <a:srgbClr val="000000"/>
              </a:buClr>
              <a:buSzPct val="166666"/>
              <a:buFont typeface="Arial"/>
              <a:buChar char="•"/>
            </a:pPr>
            <a:r>
              <a:rPr lang="en" sz="2400"/>
              <a:t>De la côte Atlantique a des plages de sable.</a:t>
            </a:r>
          </a:p>
        </p:txBody>
      </p:sp>
      <p:sp>
        <p:nvSpPr>
          <p:cNvPr id="63" name="Shape 63"/>
          <p:cNvSpPr/>
          <p:nvPr/>
        </p:nvSpPr>
        <p:spPr>
          <a:xfrm>
            <a:off x="6384804" y="2878979"/>
            <a:ext cx="1896958" cy="1420690"/>
          </a:xfrm>
          <a:prstGeom prst="rect">
            <a:avLst/>
          </a:prstGeom>
          <a:blipFill>
            <a:blip r:embed="rId3"/>
            <a:stretch>
              <a:fillRect/>
            </a:stretch>
          </a:blipFill>
          <a:ln>
            <a:noFill/>
          </a:ln>
        </p:spPr>
      </p:sp>
      <p:sp>
        <p:nvSpPr>
          <p:cNvPr id="64" name="Shape 64"/>
          <p:cNvSpPr/>
          <p:nvPr/>
        </p:nvSpPr>
        <p:spPr>
          <a:xfrm>
            <a:off x="6407351" y="5093868"/>
            <a:ext cx="1851864" cy="1384956"/>
          </a:xfrm>
          <a:prstGeom prst="rect">
            <a:avLst/>
          </a:prstGeom>
          <a:blipFill>
            <a:blip r:embed="rId4"/>
            <a:stretch>
              <a:fillRect/>
            </a:stretch>
          </a:blipFill>
          <a:ln>
            <a:noFill/>
          </a:ln>
        </p:spPr>
      </p:sp>
    </p:spTree>
  </p:cSld>
  <p:clrMapOvr>
    <a:masterClrMapping/>
  </p:clrMapOvr>
  <p:transition spd="slow">
    <p:cut/>
  </p:transition>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Shape 68"/>
        <p:cNvGrpSpPr/>
        <p:nvPr/>
      </p:nvGrpSpPr>
      <p:grpSpPr>
        <a:xfrm>
          <a:off x="0" y="0"/>
          <a:ext cx="0" cy="0"/>
          <a:chOff x="0" y="0"/>
          <a:chExt cx="0" cy="0"/>
        </a:xfrm>
      </p:grpSpPr>
      <p:sp>
        <p:nvSpPr>
          <p:cNvPr id="69" name="Shape 69"/>
          <p:cNvSpPr/>
          <p:nvPr/>
        </p:nvSpPr>
        <p:spPr>
          <a:xfrm>
            <a:off x="310666" y="468807"/>
            <a:ext cx="8522666" cy="5635326"/>
          </a:xfrm>
          <a:prstGeom prst="rect">
            <a:avLst/>
          </a:prstGeom>
          <a:blipFill>
            <a:blip r:embed="rId3"/>
            <a:stretch>
              <a:fillRect/>
            </a:stretch>
          </a:blipFill>
          <a:ln>
            <a:noFill/>
          </a:ln>
        </p:spPr>
      </p:sp>
      <p:sp>
        <p:nvSpPr>
          <p:cNvPr id="70" name="Shape 70"/>
          <p:cNvSpPr txBox="1">
            <a:spLocks noGrp="1"/>
          </p:cNvSpPr>
          <p:nvPr>
            <p:ph type="title"/>
          </p:nvPr>
        </p:nvSpPr>
        <p:spPr>
          <a:xfrm>
            <a:off x="457200" y="274637"/>
            <a:ext cx="8229600" cy="1143000"/>
          </a:xfrm>
          <a:prstGeom prst="rect">
            <a:avLst/>
          </a:prstGeom>
        </p:spPr>
        <p:txBody>
          <a:bodyPr lIns="91425" tIns="91425" rIns="91425" bIns="91425" anchor="b" anchorCtr="0">
            <a:spAutoFit/>
          </a:bodyPr>
          <a:lstStyle/>
          <a:p>
            <a:pPr algn="ctr">
              <a:buNone/>
            </a:pPr>
            <a:r>
              <a:rPr lang="en">
                <a:solidFill>
                  <a:srgbClr val="000000"/>
                </a:solidFill>
              </a:rPr>
              <a:t>Continué</a:t>
            </a:r>
          </a:p>
        </p:txBody>
      </p:sp>
      <p:sp>
        <p:nvSpPr>
          <p:cNvPr id="71" name="Shape 71"/>
          <p:cNvSpPr txBox="1">
            <a:spLocks noGrp="1"/>
          </p:cNvSpPr>
          <p:nvPr>
            <p:ph type="body" idx="1"/>
          </p:nvPr>
        </p:nvSpPr>
        <p:spPr>
          <a:xfrm>
            <a:off x="457200" y="1600200"/>
            <a:ext cx="8229600" cy="4967700"/>
          </a:xfrm>
          <a:prstGeom prst="rect">
            <a:avLst/>
          </a:prstGeom>
        </p:spPr>
        <p:txBody>
          <a:bodyPr lIns="91425" tIns="91425" rIns="91425" bIns="91425" anchor="t" anchorCtr="0">
            <a:spAutoFit/>
          </a:bodyPr>
          <a:lstStyle/>
          <a:p>
            <a:pPr marL="457200" lvl="0" indent="-419100" rtl="0">
              <a:buClr>
                <a:srgbClr val="000000"/>
              </a:buClr>
              <a:buSzPct val="166666"/>
              <a:buFont typeface="Arial"/>
              <a:buChar char="•"/>
            </a:pPr>
            <a:r>
              <a:rPr lang="en"/>
              <a:t>Comme beaucoup de France, Pays de la Loire a plaines et terrain plat.</a:t>
            </a:r>
          </a:p>
          <a:p>
            <a:endParaRPr/>
          </a:p>
          <a:p>
            <a:pPr marL="457200" lvl="0" indent="-419100" rtl="0">
              <a:buClr>
                <a:srgbClr val="000000"/>
              </a:buClr>
              <a:buSzPct val="166666"/>
              <a:buFont typeface="Arial"/>
              <a:buChar char="•"/>
            </a:pPr>
            <a:r>
              <a:rPr lang="en"/>
              <a:t>Il y a beaucoup des vignes.</a:t>
            </a:r>
          </a:p>
          <a:p>
            <a:endParaRPr/>
          </a:p>
        </p:txBody>
      </p:sp>
    </p:spTree>
  </p:cSld>
  <p:clrMapOvr>
    <a:masterClrMapping/>
  </p:clrMapOvr>
  <p:transition spd="slow">
    <p:cut/>
  </p:transition>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Shape 75"/>
        <p:cNvGrpSpPr/>
        <p:nvPr/>
      </p:nvGrpSpPr>
      <p:grpSpPr>
        <a:xfrm>
          <a:off x="0" y="0"/>
          <a:ext cx="0" cy="0"/>
          <a:chOff x="0" y="0"/>
          <a:chExt cx="0" cy="0"/>
        </a:xfrm>
      </p:grpSpPr>
      <p:sp>
        <p:nvSpPr>
          <p:cNvPr id="76" name="Shape 76"/>
          <p:cNvSpPr txBox="1">
            <a:spLocks noGrp="1"/>
          </p:cNvSpPr>
          <p:nvPr>
            <p:ph type="body" idx="1"/>
          </p:nvPr>
        </p:nvSpPr>
        <p:spPr>
          <a:xfrm>
            <a:off x="457200" y="1653650"/>
            <a:ext cx="8229600" cy="4967700"/>
          </a:xfrm>
          <a:prstGeom prst="rect">
            <a:avLst/>
          </a:prstGeom>
        </p:spPr>
        <p:txBody>
          <a:bodyPr lIns="91425" tIns="91425" rIns="91425" bIns="91425" anchor="t" anchorCtr="0">
            <a:spAutoFit/>
          </a:bodyPr>
          <a:lstStyle/>
          <a:p>
            <a:pPr marL="457200" lvl="0" indent="-419100" rtl="0">
              <a:lnSpc>
                <a:spcPct val="115000"/>
              </a:lnSpc>
              <a:spcBef>
                <a:spcPts val="1400"/>
              </a:spcBef>
              <a:spcAft>
                <a:spcPts val="400"/>
              </a:spcAft>
              <a:buClr>
                <a:srgbClr val="000000"/>
              </a:buClr>
              <a:buSzPct val="166666"/>
              <a:buFont typeface="Arial"/>
              <a:buChar char="•"/>
            </a:pPr>
            <a:r>
              <a:rPr lang="en"/>
              <a:t>Pays de la Loire a cinq ministères: Loire-Atlantique, Maine-et-Loire, Mayenne, Sarthe, et Vendée.</a:t>
            </a:r>
          </a:p>
          <a:p>
            <a:pPr marL="457200" lvl="0" indent="-419100" rtl="0">
              <a:buClr>
                <a:srgbClr val="000000"/>
              </a:buClr>
              <a:buSzPct val="166666"/>
              <a:buFont typeface="Arial"/>
              <a:buChar char="•"/>
            </a:pPr>
            <a:r>
              <a:rPr lang="en"/>
              <a:t>Les villes principales sont Nantes, Angers, Le Mans, Laval, et La-Roche-sur-Yon.</a:t>
            </a:r>
          </a:p>
          <a:p>
            <a:pPr marL="457200" lvl="0" indent="-419100">
              <a:buClr>
                <a:srgbClr val="000000"/>
              </a:buClr>
              <a:buSzPct val="166666"/>
              <a:buFont typeface="Arial"/>
              <a:buChar char="•"/>
            </a:pPr>
            <a:r>
              <a:rPr lang="en"/>
              <a:t>France est une république alors ils ont une président, premier ministre et les membres des autres branches.</a:t>
            </a:r>
          </a:p>
        </p:txBody>
      </p:sp>
      <p:sp>
        <p:nvSpPr>
          <p:cNvPr id="77" name="Shape 77"/>
          <p:cNvSpPr/>
          <p:nvPr/>
        </p:nvSpPr>
        <p:spPr>
          <a:xfrm>
            <a:off x="5229517" y="5062124"/>
            <a:ext cx="1742198" cy="1706775"/>
          </a:xfrm>
          <a:prstGeom prst="rect">
            <a:avLst/>
          </a:prstGeom>
          <a:blipFill>
            <a:blip r:embed="rId3"/>
            <a:stretch>
              <a:fillRect/>
            </a:stretch>
          </a:blipFill>
          <a:ln>
            <a:noFill/>
          </a:ln>
        </p:spPr>
      </p:sp>
      <p:sp>
        <p:nvSpPr>
          <p:cNvPr id="78" name="Shape 78"/>
          <p:cNvSpPr txBox="1">
            <a:spLocks noGrp="1"/>
          </p:cNvSpPr>
          <p:nvPr>
            <p:ph type="title"/>
          </p:nvPr>
        </p:nvSpPr>
        <p:spPr>
          <a:xfrm>
            <a:off x="457200" y="274637"/>
            <a:ext cx="8229600" cy="1143000"/>
          </a:xfrm>
          <a:prstGeom prst="rect">
            <a:avLst/>
          </a:prstGeom>
        </p:spPr>
        <p:txBody>
          <a:bodyPr lIns="91425" tIns="91425" rIns="91425" bIns="91425" anchor="b" anchorCtr="0">
            <a:spAutoFit/>
          </a:bodyPr>
          <a:lstStyle/>
          <a:p>
            <a:pPr algn="ctr">
              <a:buNone/>
            </a:pPr>
            <a:r>
              <a:rPr lang="en"/>
              <a:t>Politique</a:t>
            </a:r>
          </a:p>
        </p:txBody>
      </p:sp>
    </p:spTree>
  </p:cSld>
  <p:clrMapOvr>
    <a:masterClrMapping/>
  </p:clrMapOvr>
  <p:transition spd="slow">
    <p:cut/>
  </p:transition>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Shape 82"/>
        <p:cNvGrpSpPr/>
        <p:nvPr/>
      </p:nvGrpSpPr>
      <p:grpSpPr>
        <a:xfrm>
          <a:off x="0" y="0"/>
          <a:ext cx="0" cy="0"/>
          <a:chOff x="0" y="0"/>
          <a:chExt cx="0" cy="0"/>
        </a:xfrm>
      </p:grpSpPr>
      <p:sp>
        <p:nvSpPr>
          <p:cNvPr id="83" name="Shape 83"/>
          <p:cNvSpPr txBox="1">
            <a:spLocks noGrp="1"/>
          </p:cNvSpPr>
          <p:nvPr>
            <p:ph type="title"/>
          </p:nvPr>
        </p:nvSpPr>
        <p:spPr>
          <a:xfrm>
            <a:off x="457200" y="274637"/>
            <a:ext cx="8229600" cy="1143000"/>
          </a:xfrm>
          <a:prstGeom prst="rect">
            <a:avLst/>
          </a:prstGeom>
        </p:spPr>
        <p:txBody>
          <a:bodyPr lIns="91425" tIns="91425" rIns="91425" bIns="91425" anchor="b" anchorCtr="0">
            <a:spAutoFit/>
          </a:bodyPr>
          <a:lstStyle/>
          <a:p>
            <a:pPr algn="ctr">
              <a:buNone/>
            </a:pPr>
            <a:r>
              <a:rPr lang="en"/>
              <a:t>L' Histoire de Pays de la Loire</a:t>
            </a:r>
          </a:p>
        </p:txBody>
      </p:sp>
      <p:sp>
        <p:nvSpPr>
          <p:cNvPr id="84" name="Shape 84"/>
          <p:cNvSpPr txBox="1">
            <a:spLocks noGrp="1"/>
          </p:cNvSpPr>
          <p:nvPr>
            <p:ph type="body" idx="1"/>
          </p:nvPr>
        </p:nvSpPr>
        <p:spPr>
          <a:xfrm>
            <a:off x="457200" y="1600200"/>
            <a:ext cx="8229600" cy="4967700"/>
          </a:xfrm>
          <a:prstGeom prst="rect">
            <a:avLst/>
          </a:prstGeom>
        </p:spPr>
        <p:txBody>
          <a:bodyPr lIns="91425" tIns="91425" rIns="91425" bIns="91425" anchor="t" anchorCtr="0">
            <a:spAutoFit/>
          </a:bodyPr>
          <a:lstStyle/>
          <a:p>
            <a:pPr marL="457200" lvl="0" indent="-381000" rtl="0">
              <a:buClr>
                <a:srgbClr val="000000"/>
              </a:buClr>
              <a:buSzPct val="166666"/>
              <a:buFont typeface="Arial"/>
              <a:buChar char="•"/>
            </a:pPr>
            <a:r>
              <a:rPr lang="en" sz="2400"/>
              <a:t>Pays de la Loire était à l'origine gouverné par les Cenomanni et Carnute tribues.</a:t>
            </a:r>
          </a:p>
          <a:p>
            <a:pPr marL="457200" lvl="0" indent="-381000" rtl="0">
              <a:buClr>
                <a:srgbClr val="000000"/>
              </a:buClr>
              <a:buSzPct val="166666"/>
              <a:buFont typeface="Arial"/>
              <a:buChar char="•"/>
            </a:pPr>
            <a:r>
              <a:rPr lang="en" sz="2400"/>
              <a:t>Plus tard, les Romains ont conquis la terre. Puis ils ont créé Angers et Le Mans.</a:t>
            </a:r>
          </a:p>
          <a:p>
            <a:pPr marL="457200" lvl="0" indent="-381000" rtl="0">
              <a:buClr>
                <a:srgbClr val="000000"/>
              </a:buClr>
              <a:buSzPct val="166666"/>
              <a:buFont typeface="Arial"/>
              <a:buChar char="•"/>
            </a:pPr>
            <a:r>
              <a:rPr lang="en" sz="2400"/>
              <a:t>Pendant La Révolution française, Maine et Anjou ont essayé d'aidé le roi et l'église.</a:t>
            </a:r>
          </a:p>
          <a:p>
            <a:pPr marL="457200" lvl="0" indent="-381000">
              <a:buClr>
                <a:srgbClr val="000000"/>
              </a:buClr>
              <a:buSzPct val="166666"/>
              <a:buFont typeface="Arial"/>
              <a:buChar char="•"/>
            </a:pPr>
            <a:r>
              <a:rPr lang="en" sz="2400"/>
              <a:t>Quelques personnes célèbres de Pays de la Loire sont romancier, Jules Verne, peintre, Henri Rousseau, et couturier, Coco Chanel.</a:t>
            </a:r>
          </a:p>
        </p:txBody>
      </p:sp>
      <p:sp>
        <p:nvSpPr>
          <p:cNvPr id="85" name="Shape 85"/>
          <p:cNvSpPr/>
          <p:nvPr/>
        </p:nvSpPr>
        <p:spPr>
          <a:xfrm>
            <a:off x="6368394" y="4835437"/>
            <a:ext cx="1666005" cy="1974441"/>
          </a:xfrm>
          <a:prstGeom prst="rect">
            <a:avLst/>
          </a:prstGeom>
          <a:blipFill>
            <a:blip r:embed="rId3"/>
            <a:stretch>
              <a:fillRect/>
            </a:stretch>
          </a:blipFill>
          <a:ln>
            <a:noFill/>
          </a:ln>
        </p:spPr>
      </p:sp>
      <p:sp>
        <p:nvSpPr>
          <p:cNvPr id="86" name="Shape 86"/>
          <p:cNvSpPr/>
          <p:nvPr/>
        </p:nvSpPr>
        <p:spPr>
          <a:xfrm>
            <a:off x="3780279" y="4980582"/>
            <a:ext cx="1301170" cy="1684153"/>
          </a:xfrm>
          <a:prstGeom prst="rect">
            <a:avLst/>
          </a:prstGeom>
          <a:blipFill>
            <a:blip r:embed="rId4"/>
            <a:stretch>
              <a:fillRect/>
            </a:stretch>
          </a:blipFill>
          <a:ln>
            <a:noFill/>
          </a:ln>
        </p:spPr>
      </p:sp>
      <p:sp>
        <p:nvSpPr>
          <p:cNvPr id="87" name="Shape 87"/>
          <p:cNvSpPr/>
          <p:nvPr/>
        </p:nvSpPr>
        <p:spPr>
          <a:xfrm>
            <a:off x="1525080" y="4878400"/>
            <a:ext cx="1352794" cy="1888516"/>
          </a:xfrm>
          <a:prstGeom prst="rect">
            <a:avLst/>
          </a:prstGeom>
          <a:blipFill>
            <a:blip r:embed="rId5"/>
            <a:stretch>
              <a:fillRect/>
            </a:stretch>
          </a:blipFill>
          <a:ln>
            <a:noFill/>
          </a:ln>
        </p:spPr>
      </p:sp>
    </p:spTree>
  </p:cSld>
  <p:clrMapOvr>
    <a:masterClrMapping/>
  </p:clrMapOvr>
  <p:transition spd="slow">
    <p:cut/>
  </p:transition>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Shape 91"/>
        <p:cNvGrpSpPr/>
        <p:nvPr/>
      </p:nvGrpSpPr>
      <p:grpSpPr>
        <a:xfrm>
          <a:off x="0" y="0"/>
          <a:ext cx="0" cy="0"/>
          <a:chOff x="0" y="0"/>
          <a:chExt cx="0" cy="0"/>
        </a:xfrm>
      </p:grpSpPr>
      <p:sp>
        <p:nvSpPr>
          <p:cNvPr id="92" name="Shape 92"/>
          <p:cNvSpPr txBox="1">
            <a:spLocks noGrp="1"/>
          </p:cNvSpPr>
          <p:nvPr>
            <p:ph type="title"/>
          </p:nvPr>
        </p:nvSpPr>
        <p:spPr>
          <a:xfrm>
            <a:off x="457200" y="274637"/>
            <a:ext cx="8229600" cy="1143000"/>
          </a:xfrm>
          <a:prstGeom prst="rect">
            <a:avLst/>
          </a:prstGeom>
        </p:spPr>
        <p:txBody>
          <a:bodyPr lIns="91425" tIns="91425" rIns="91425" bIns="91425" anchor="b" anchorCtr="0">
            <a:spAutoFit/>
          </a:bodyPr>
          <a:lstStyle/>
          <a:p>
            <a:pPr algn="ctr">
              <a:buNone/>
            </a:pPr>
            <a:r>
              <a:rPr lang="en"/>
              <a:t>Culture de Pays de la Loire</a:t>
            </a:r>
          </a:p>
        </p:txBody>
      </p:sp>
      <p:sp>
        <p:nvSpPr>
          <p:cNvPr id="93" name="Shape 93"/>
          <p:cNvSpPr txBox="1">
            <a:spLocks noGrp="1"/>
          </p:cNvSpPr>
          <p:nvPr>
            <p:ph type="body" idx="1"/>
          </p:nvPr>
        </p:nvSpPr>
        <p:spPr>
          <a:xfrm>
            <a:off x="457200" y="1417637"/>
            <a:ext cx="8229600" cy="4967700"/>
          </a:xfrm>
          <a:prstGeom prst="rect">
            <a:avLst/>
          </a:prstGeom>
        </p:spPr>
        <p:txBody>
          <a:bodyPr lIns="91425" tIns="91425" rIns="91425" bIns="91425" anchor="t" anchorCtr="0">
            <a:spAutoFit/>
          </a:bodyPr>
          <a:lstStyle/>
          <a:p>
            <a:pPr marL="457200" lvl="0" indent="-419100" rtl="0">
              <a:buClr>
                <a:srgbClr val="000000"/>
              </a:buClr>
              <a:buSzPct val="166666"/>
              <a:buFont typeface="Arial"/>
              <a:buChar char="•"/>
            </a:pPr>
            <a:r>
              <a:rPr lang="en"/>
              <a:t>Pays de la Loire est connu pour sa cuisine, comme la sauce au beurre blanc et les rillettes, spécialité de porc en provenance du Mans, et le fromage Port Salut française.</a:t>
            </a:r>
          </a:p>
          <a:p>
            <a:endParaRPr/>
          </a:p>
          <a:p>
            <a:pPr marL="457200" lvl="0" indent="-419100" rtl="0">
              <a:buClr>
                <a:srgbClr val="000000"/>
              </a:buClr>
              <a:buSzPct val="166666"/>
              <a:buFont typeface="Arial"/>
              <a:buChar char="•"/>
            </a:pPr>
            <a:r>
              <a:rPr lang="en"/>
              <a:t>Dans Le Mans, il y a une course automobile appelé le 24 Heures du Mans.</a:t>
            </a:r>
          </a:p>
          <a:p>
            <a:endParaRPr/>
          </a:p>
        </p:txBody>
      </p:sp>
      <p:sp>
        <p:nvSpPr>
          <p:cNvPr id="94" name="Shape 94"/>
          <p:cNvSpPr/>
          <p:nvPr/>
        </p:nvSpPr>
        <p:spPr>
          <a:xfrm>
            <a:off x="3231575" y="4904725"/>
            <a:ext cx="2857500" cy="1752600"/>
          </a:xfrm>
          <a:prstGeom prst="rect">
            <a:avLst/>
          </a:prstGeom>
          <a:blipFill>
            <a:blip r:embed="rId3"/>
            <a:stretch>
              <a:fillRect/>
            </a:stretch>
          </a:blipFill>
          <a:ln>
            <a:noFill/>
          </a:ln>
        </p:spPr>
      </p:sp>
    </p:spTree>
  </p:cSld>
  <p:clrMapOvr>
    <a:masterClrMapping/>
  </p:clrMapOvr>
  <p:transition spd="slow">
    <p:cut/>
  </p:transition>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Shape 98"/>
        <p:cNvGrpSpPr/>
        <p:nvPr/>
      </p:nvGrpSpPr>
      <p:grpSpPr>
        <a:xfrm>
          <a:off x="0" y="0"/>
          <a:ext cx="0" cy="0"/>
          <a:chOff x="0" y="0"/>
          <a:chExt cx="0" cy="0"/>
        </a:xfrm>
      </p:grpSpPr>
      <p:sp>
        <p:nvSpPr>
          <p:cNvPr id="99" name="Shape 99"/>
          <p:cNvSpPr txBox="1">
            <a:spLocks noGrp="1"/>
          </p:cNvSpPr>
          <p:nvPr>
            <p:ph type="title"/>
          </p:nvPr>
        </p:nvSpPr>
        <p:spPr>
          <a:xfrm>
            <a:off x="457200" y="274637"/>
            <a:ext cx="8229600" cy="1143000"/>
          </a:xfrm>
          <a:prstGeom prst="rect">
            <a:avLst/>
          </a:prstGeom>
        </p:spPr>
        <p:txBody>
          <a:bodyPr lIns="91425" tIns="91425" rIns="91425" bIns="91425" anchor="b" anchorCtr="0">
            <a:spAutoFit/>
          </a:bodyPr>
          <a:lstStyle/>
          <a:p>
            <a:pPr algn="ctr">
              <a:buNone/>
            </a:pPr>
            <a:r>
              <a:rPr lang="en"/>
              <a:t>Continué</a:t>
            </a:r>
          </a:p>
        </p:txBody>
      </p:sp>
      <p:sp>
        <p:nvSpPr>
          <p:cNvPr id="100" name="Shape 100"/>
          <p:cNvSpPr txBox="1">
            <a:spLocks noGrp="1"/>
          </p:cNvSpPr>
          <p:nvPr>
            <p:ph type="body" idx="1"/>
          </p:nvPr>
        </p:nvSpPr>
        <p:spPr>
          <a:xfrm>
            <a:off x="457200" y="1600200"/>
            <a:ext cx="8229600" cy="4967700"/>
          </a:xfrm>
          <a:prstGeom prst="rect">
            <a:avLst/>
          </a:prstGeom>
        </p:spPr>
        <p:txBody>
          <a:bodyPr lIns="91425" tIns="91425" rIns="91425" bIns="91425" anchor="t" anchorCtr="0">
            <a:spAutoFit/>
          </a:bodyPr>
          <a:lstStyle/>
          <a:p>
            <a:pPr marL="457200" lvl="0" indent="-419100">
              <a:buClr>
                <a:srgbClr val="000000"/>
              </a:buClr>
              <a:buSzPct val="166666"/>
              <a:buFont typeface="Arial"/>
              <a:buChar char="•"/>
            </a:pPr>
            <a:r>
              <a:rPr lang="en"/>
              <a:t>Il y a beaucoup de châteaux dans Pays de la Loire comme Chambord, le Château de Cheverny, et Amboise. </a:t>
            </a:r>
          </a:p>
        </p:txBody>
      </p:sp>
      <p:sp>
        <p:nvSpPr>
          <p:cNvPr id="101" name="Shape 101"/>
          <p:cNvSpPr/>
          <p:nvPr/>
        </p:nvSpPr>
        <p:spPr>
          <a:xfrm>
            <a:off x="457200" y="4376260"/>
            <a:ext cx="2510187" cy="1868892"/>
          </a:xfrm>
          <a:prstGeom prst="rect">
            <a:avLst/>
          </a:prstGeom>
          <a:blipFill>
            <a:blip r:embed="rId3"/>
            <a:stretch>
              <a:fillRect/>
            </a:stretch>
          </a:blipFill>
          <a:ln>
            <a:noFill/>
          </a:ln>
        </p:spPr>
      </p:sp>
      <p:sp>
        <p:nvSpPr>
          <p:cNvPr id="102" name="Shape 102"/>
          <p:cNvSpPr/>
          <p:nvPr/>
        </p:nvSpPr>
        <p:spPr>
          <a:xfrm>
            <a:off x="5969449" y="4350612"/>
            <a:ext cx="2902664" cy="1920187"/>
          </a:xfrm>
          <a:prstGeom prst="rect">
            <a:avLst/>
          </a:prstGeom>
          <a:blipFill>
            <a:blip r:embed="rId4"/>
            <a:stretch>
              <a:fillRect/>
            </a:stretch>
          </a:blipFill>
          <a:ln>
            <a:noFill/>
          </a:ln>
        </p:spPr>
      </p:sp>
      <p:sp>
        <p:nvSpPr>
          <p:cNvPr id="103" name="Shape 103"/>
          <p:cNvSpPr/>
          <p:nvPr/>
        </p:nvSpPr>
        <p:spPr>
          <a:xfrm>
            <a:off x="3219936" y="4404321"/>
            <a:ext cx="2407027" cy="1812769"/>
          </a:xfrm>
          <a:prstGeom prst="rect">
            <a:avLst/>
          </a:prstGeom>
          <a:blipFill>
            <a:blip r:embed="rId5"/>
            <a:stretch>
              <a:fillRect/>
            </a:stretch>
          </a:blipFill>
          <a:ln>
            <a:noFill/>
          </a:ln>
        </p:spPr>
      </p:sp>
    </p:spTree>
  </p:cSld>
  <p:clrMapOvr>
    <a:masterClrMapping/>
  </p:clrMapOvr>
  <p:transition spd="slow">
    <p:cut/>
  </p:transition>
</p:sld>
</file>

<file path=ppt/theme/theme1.xml><?xml version="1.0" encoding="utf-8"?>
<a:theme xmlns:a="http://schemas.openxmlformats.org/drawingml/2006/main">
  <a:themeElements>
    <a:clrScheme name="Custom 347">
      <a:dk1>
        <a:srgbClr val="000000"/>
      </a:dk1>
      <a:lt1>
        <a:srgbClr val="FFFFFF"/>
      </a:lt1>
      <a:dk2>
        <a:srgbClr val="666666"/>
      </a:dk2>
      <a:lt2>
        <a:srgbClr val="CCCCCC"/>
      </a:lt2>
      <a:accent1>
        <a:srgbClr val="3A81BA"/>
      </a:accent1>
      <a:accent2>
        <a:srgbClr val="D89F39"/>
      </a:accent2>
      <a:accent3>
        <a:srgbClr val="8BAB42"/>
      </a:accent3>
      <a:accent4>
        <a:srgbClr val="57A7B5"/>
      </a:accent4>
      <a:accent5>
        <a:srgbClr val="8B81D2"/>
      </a:accent5>
      <a:accent6>
        <a:srgbClr val="963334"/>
      </a:accent6>
      <a:hlink>
        <a:srgbClr val="1155CC"/>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Custom 347">
      <a:dk1>
        <a:srgbClr val="000000"/>
      </a:dk1>
      <a:lt1>
        <a:srgbClr val="FFFFFF"/>
      </a:lt1>
      <a:dk2>
        <a:srgbClr val="666666"/>
      </a:dk2>
      <a:lt2>
        <a:srgbClr val="CCCCCC"/>
      </a:lt2>
      <a:accent1>
        <a:srgbClr val="3A81BA"/>
      </a:accent1>
      <a:accent2>
        <a:srgbClr val="D89F39"/>
      </a:accent2>
      <a:accent3>
        <a:srgbClr val="8BAB42"/>
      </a:accent3>
      <a:accent4>
        <a:srgbClr val="57A7B5"/>
      </a:accent4>
      <a:accent5>
        <a:srgbClr val="8B81D2"/>
      </a:accent5>
      <a:accent6>
        <a:srgbClr val="963334"/>
      </a:accent6>
      <a:hlink>
        <a:srgbClr val="1155CC"/>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457</Words>
  <Application>Microsoft Macintosh PowerPoint</Application>
  <PresentationFormat>On-screen Show (4:3)</PresentationFormat>
  <Paragraphs>61</Paragraphs>
  <Slides>11</Slides>
  <Notes>11</Notes>
  <HiddenSlides>0</HiddenSlides>
  <MMClips>0</MMClips>
  <ScaleCrop>false</ScaleCrop>
  <HeadingPairs>
    <vt:vector size="4" baseType="variant">
      <vt:variant>
        <vt:lpstr>Design Template</vt:lpstr>
      </vt:variant>
      <vt:variant>
        <vt:i4>2</vt:i4>
      </vt:variant>
      <vt:variant>
        <vt:lpstr>Slide Titles</vt:lpstr>
      </vt:variant>
      <vt:variant>
        <vt:i4>11</vt:i4>
      </vt:variant>
    </vt:vector>
  </HeadingPairs>
  <TitlesOfParts>
    <vt:vector size="13" baseType="lpstr">
      <vt:lpstr/>
      <vt:lpstr/>
      <vt:lpstr>Pays de la Loire</vt:lpstr>
      <vt:lpstr>Le région de France, Pays de la Loire</vt:lpstr>
      <vt:lpstr>La Situation Géoraphique de Pays de la Loire</vt:lpstr>
      <vt:lpstr>La Géographie de Pays de la Loire</vt:lpstr>
      <vt:lpstr>Continué</vt:lpstr>
      <vt:lpstr>Politique</vt:lpstr>
      <vt:lpstr>L' Histoire de Pays de la Loire</vt:lpstr>
      <vt:lpstr>Culture de Pays de la Loire</vt:lpstr>
      <vt:lpstr>Continué</vt:lpstr>
      <vt:lpstr>Les Raisons Pour Visiter</vt:lpstr>
      <vt:lpstr>Bibliographie</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Pays de la Loire</dc:title>
  <cp:lastModifiedBy>user</cp:lastModifiedBy>
  <cp:revision>1</cp:revision>
  <dcterms:created xsi:type="dcterms:W3CDTF">2012-09-01T00:51:01Z</dcterms:created>
  <dcterms:modified xsi:type="dcterms:W3CDTF">2012-09-01T00:58:10Z</dcterms:modified>
</cp:coreProperties>
</file>